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82" r:id="rId4"/>
    <p:sldId id="258" r:id="rId5"/>
    <p:sldId id="259" r:id="rId6"/>
    <p:sldId id="261" r:id="rId7"/>
    <p:sldId id="260" r:id="rId8"/>
    <p:sldId id="263" r:id="rId9"/>
  </p:sldIdLst>
  <p:sldSz cx="18288000" cy="10287000"/>
  <p:notesSz cx="6858000" cy="9144000"/>
  <p:embeddedFontLst>
    <p:embeddedFont>
      <p:font typeface="Luckiest Guy" panose="020B0604020202020204" charset="0"/>
      <p:regular r:id="rId11"/>
    </p:embeddedFont>
    <p:embeddedFont>
      <p:font typeface="Meiryo" panose="020B0604030504040204" pitchFamily="34" charset="-128"/>
      <p:regular r:id="rId12"/>
      <p:bold r:id="rId13"/>
      <p:italic r:id="rId14"/>
      <p:boldItalic r:id="rId15"/>
    </p:embeddedFont>
    <p:embeddedFont>
      <p:font typeface="Mistral" panose="03090702030407020403" pitchFamily="66" charset="0"/>
      <p:regular r:id="rId16"/>
    </p:embeddedFont>
    <p:embeddedFont>
      <p:font typeface="Poppins" panose="020B060402020202020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BEB00C6-2D38-428A-90FB-3E30AA773F71}">
  <a:tblStyle styleId="{8BEB00C6-2D38-428A-90FB-3E30AA773F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 snapToGrid="0">
      <p:cViewPr>
        <p:scale>
          <a:sx n="60" d="100"/>
          <a:sy n="60" d="100"/>
        </p:scale>
        <p:origin x="18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204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 rot="5400000">
            <a:off x="8034350" y="378033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 rot="5400000">
            <a:off x="2425200" y="1291163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614075" y="3853700"/>
            <a:ext cx="11765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4535650" y="6149150"/>
            <a:ext cx="9666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oppins"/>
              <a:buNone/>
              <a:defRPr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/>
          <p:nvPr/>
        </p:nvSpPr>
        <p:spPr>
          <a:xfrm>
            <a:off x="14777692" y="-1731568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1828913" y="-1283331"/>
            <a:ext cx="4595312" cy="51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16050579" y="7609124"/>
            <a:ext cx="3276260" cy="365971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-2169224">
            <a:off x="-2182923" y="7574960"/>
            <a:ext cx="4483034" cy="5033571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89775" y="1410075"/>
            <a:ext cx="15532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9500" y="3422850"/>
            <a:ext cx="11722800" cy="58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–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–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»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4191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ppins"/>
              <a:buChar char="•"/>
              <a:defRPr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15035290" y="-2917679"/>
            <a:ext cx="4482684" cy="5033178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16132699" y="8169125"/>
            <a:ext cx="3648566" cy="4096625"/>
          </a:xfrm>
          <a:custGeom>
            <a:avLst/>
            <a:gdLst/>
            <a:ahLst/>
            <a:cxnLst/>
            <a:rect l="l" t="t" r="r" b="b"/>
            <a:pathLst>
              <a:path w="3193493" h="3585667" extrusionOk="0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 rot="-1940363">
            <a:off x="-2743051" y="7608602"/>
            <a:ext cx="4483244" cy="5033807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 rot="2456596">
            <a:off x="-2954117" y="-2787913"/>
            <a:ext cx="4480554" cy="5030787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987398" y="847725"/>
            <a:ext cx="147258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221263" y="47052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None/>
              <a:defRPr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  <a:defRPr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None/>
              <a:defRPr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27975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348250" y="38426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539250" y="38426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-40180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406225" y="54003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7594050" y="54003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7975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423699" y="2952200"/>
            <a:ext cx="105363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>
            <a:spLocks noGrp="1"/>
          </p:cNvSpPr>
          <p:nvPr>
            <p:ph type="pic" idx="2"/>
          </p:nvPr>
        </p:nvSpPr>
        <p:spPr>
          <a:xfrm>
            <a:off x="10004488" y="28040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1638730" y="4233498"/>
            <a:ext cx="7833000" cy="3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15015190" y="-2645766"/>
            <a:ext cx="4482684" cy="5033178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0"/>
          <p:cNvSpPr/>
          <p:nvPr/>
        </p:nvSpPr>
        <p:spPr>
          <a:xfrm>
            <a:off x="16019490" y="8096822"/>
            <a:ext cx="3193493" cy="3585667"/>
          </a:xfrm>
          <a:custGeom>
            <a:avLst/>
            <a:gdLst/>
            <a:ahLst/>
            <a:cxnLst/>
            <a:rect l="l" t="t" r="r" b="b"/>
            <a:pathLst>
              <a:path w="3193493" h="3585667" extrusionOk="0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/>
          <p:nvPr/>
        </p:nvSpPr>
        <p:spPr>
          <a:xfrm rot="2456596">
            <a:off x="-2913167" y="-2644563"/>
            <a:ext cx="4480554" cy="5030787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0"/>
          <p:cNvSpPr/>
          <p:nvPr/>
        </p:nvSpPr>
        <p:spPr>
          <a:xfrm rot="-1940363">
            <a:off x="-2423101" y="8102477"/>
            <a:ext cx="4483244" cy="5033807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27975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 rot="5400000">
            <a:off x="5187625" y="256360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79750" y="1145025"/>
            <a:ext cx="17728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Luckiest Guy"/>
              <a:buNone/>
              <a:defRPr sz="750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9500" y="34228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0D3C8F0F7C7AAF5EC612E63C0F9AEA53503923818E3BF64932B39046A05A83DD8A2AAE7D208AE97C2035E81c123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rapt@minobr.rkomi.ru" TargetMode="External"/><Relationship Id="rId4" Type="http://schemas.openxmlformats.org/officeDocument/2006/relationships/hyperlink" Target="http://&#1089;&#1087;&#1086;.&#1076;&#1077;&#1090;&#1080;11.&#1088;&#1092;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925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14777692" y="-1731568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4433365" y="4254320"/>
            <a:ext cx="13390809" cy="52636"/>
          </a:xfrm>
          <a:prstGeom prst="straightConnector1">
            <a:avLst/>
          </a:prstGeom>
          <a:noFill/>
          <a:ln w="1333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1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1828913" y="-1283331"/>
            <a:ext cx="4595314" cy="513703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14547272" y="341167"/>
            <a:ext cx="3065557" cy="2589954"/>
          </a:xfrm>
          <a:custGeom>
            <a:avLst/>
            <a:gdLst/>
            <a:ahLst/>
            <a:cxnLst/>
            <a:rect l="l" t="t" r="r" b="b"/>
            <a:pathLst>
              <a:path w="3065557" h="2589954" extrusionOk="0">
                <a:moveTo>
                  <a:pt x="3051539" y="1234795"/>
                </a:moveTo>
                <a:cubicBezTo>
                  <a:pt x="3050191" y="1105878"/>
                  <a:pt x="3053195" y="976839"/>
                  <a:pt x="3048167" y="848044"/>
                </a:cubicBezTo>
                <a:cubicBezTo>
                  <a:pt x="3045776" y="720782"/>
                  <a:pt x="3046205" y="593458"/>
                  <a:pt x="3045470" y="466195"/>
                </a:cubicBezTo>
                <a:cubicBezTo>
                  <a:pt x="3046696" y="398428"/>
                  <a:pt x="3046144" y="330354"/>
                  <a:pt x="3027566" y="264609"/>
                </a:cubicBezTo>
                <a:cubicBezTo>
                  <a:pt x="2999670" y="132996"/>
                  <a:pt x="2921252" y="99909"/>
                  <a:pt x="2801265" y="72643"/>
                </a:cubicBezTo>
                <a:cubicBezTo>
                  <a:pt x="2685876" y="53036"/>
                  <a:pt x="2568463" y="51749"/>
                  <a:pt x="2451726" y="48624"/>
                </a:cubicBezTo>
                <a:cubicBezTo>
                  <a:pt x="2330267" y="44274"/>
                  <a:pt x="2208685" y="45132"/>
                  <a:pt x="2087165" y="44703"/>
                </a:cubicBezTo>
                <a:cubicBezTo>
                  <a:pt x="1937564" y="38269"/>
                  <a:pt x="1787902" y="38331"/>
                  <a:pt x="1638178" y="38392"/>
                </a:cubicBezTo>
                <a:cubicBezTo>
                  <a:pt x="1604825" y="38453"/>
                  <a:pt x="1571533" y="38453"/>
                  <a:pt x="1538179" y="38392"/>
                </a:cubicBezTo>
                <a:cubicBezTo>
                  <a:pt x="1448480" y="37718"/>
                  <a:pt x="1359148" y="30243"/>
                  <a:pt x="1269449" y="28404"/>
                </a:cubicBezTo>
                <a:cubicBezTo>
                  <a:pt x="1192686" y="25586"/>
                  <a:pt x="1115924" y="25770"/>
                  <a:pt x="1039162" y="26015"/>
                </a:cubicBezTo>
                <a:cubicBezTo>
                  <a:pt x="994527" y="26137"/>
                  <a:pt x="949830" y="26260"/>
                  <a:pt x="905195" y="25831"/>
                </a:cubicBezTo>
                <a:cubicBezTo>
                  <a:pt x="828985" y="24912"/>
                  <a:pt x="753448" y="14741"/>
                  <a:pt x="677605" y="8430"/>
                </a:cubicBezTo>
                <a:cubicBezTo>
                  <a:pt x="577422" y="6101"/>
                  <a:pt x="477054" y="5979"/>
                  <a:pt x="376748" y="3834"/>
                </a:cubicBezTo>
                <a:cubicBezTo>
                  <a:pt x="318441" y="3283"/>
                  <a:pt x="260256" y="-1006"/>
                  <a:pt x="201887" y="219"/>
                </a:cubicBezTo>
                <a:cubicBezTo>
                  <a:pt x="196491" y="403"/>
                  <a:pt x="191035" y="342"/>
                  <a:pt x="185639" y="342"/>
                </a:cubicBezTo>
                <a:cubicBezTo>
                  <a:pt x="178343" y="280"/>
                  <a:pt x="171047" y="219"/>
                  <a:pt x="163751" y="771"/>
                </a:cubicBezTo>
                <a:cubicBezTo>
                  <a:pt x="150569" y="3038"/>
                  <a:pt x="138429" y="10207"/>
                  <a:pt x="128496" y="18846"/>
                </a:cubicBezTo>
                <a:cubicBezTo>
                  <a:pt x="82145" y="43048"/>
                  <a:pt x="51244" y="77729"/>
                  <a:pt x="42844" y="130178"/>
                </a:cubicBezTo>
                <a:cubicBezTo>
                  <a:pt x="30888" y="184404"/>
                  <a:pt x="24328" y="239610"/>
                  <a:pt x="18503" y="294816"/>
                </a:cubicBezTo>
                <a:cubicBezTo>
                  <a:pt x="5995" y="453083"/>
                  <a:pt x="4217" y="612207"/>
                  <a:pt x="2378" y="770902"/>
                </a:cubicBezTo>
                <a:cubicBezTo>
                  <a:pt x="416" y="965748"/>
                  <a:pt x="293" y="1160533"/>
                  <a:pt x="232" y="1355379"/>
                </a:cubicBezTo>
                <a:cubicBezTo>
                  <a:pt x="-1056" y="1481600"/>
                  <a:pt x="2746" y="1608189"/>
                  <a:pt x="18442" y="1733552"/>
                </a:cubicBezTo>
                <a:cubicBezTo>
                  <a:pt x="24450" y="1786491"/>
                  <a:pt x="43089" y="1840349"/>
                  <a:pt x="82267" y="1877971"/>
                </a:cubicBezTo>
                <a:cubicBezTo>
                  <a:pt x="134444" y="1921474"/>
                  <a:pt x="196737" y="1953335"/>
                  <a:pt x="263873" y="1965651"/>
                </a:cubicBezTo>
                <a:cubicBezTo>
                  <a:pt x="384106" y="1997084"/>
                  <a:pt x="508201" y="2006091"/>
                  <a:pt x="631867" y="2012770"/>
                </a:cubicBezTo>
                <a:cubicBezTo>
                  <a:pt x="733951" y="2020919"/>
                  <a:pt x="838059" y="2031519"/>
                  <a:pt x="940756" y="2037033"/>
                </a:cubicBezTo>
                <a:cubicBezTo>
                  <a:pt x="1006176" y="2040649"/>
                  <a:pt x="1071779" y="2036850"/>
                  <a:pt x="1137199" y="2040894"/>
                </a:cubicBezTo>
                <a:cubicBezTo>
                  <a:pt x="1171411" y="2095794"/>
                  <a:pt x="1203171" y="2152287"/>
                  <a:pt x="1239529" y="2205961"/>
                </a:cubicBezTo>
                <a:cubicBezTo>
                  <a:pt x="1282692" y="2279549"/>
                  <a:pt x="1330025" y="2350380"/>
                  <a:pt x="1377603" y="2421150"/>
                </a:cubicBezTo>
                <a:cubicBezTo>
                  <a:pt x="1407523" y="2466185"/>
                  <a:pt x="1433336" y="2513855"/>
                  <a:pt x="1465831" y="2557174"/>
                </a:cubicBezTo>
                <a:cubicBezTo>
                  <a:pt x="1475947" y="2568510"/>
                  <a:pt x="1482140" y="2586891"/>
                  <a:pt x="1498510" y="2589955"/>
                </a:cubicBezTo>
                <a:cubicBezTo>
                  <a:pt x="1498939" y="2589955"/>
                  <a:pt x="1499368" y="2589955"/>
                  <a:pt x="1499798" y="2589955"/>
                </a:cubicBezTo>
                <a:cubicBezTo>
                  <a:pt x="1534316" y="2589955"/>
                  <a:pt x="1563991" y="2531501"/>
                  <a:pt x="1583795" y="2506808"/>
                </a:cubicBezTo>
                <a:cubicBezTo>
                  <a:pt x="1623464" y="2447007"/>
                  <a:pt x="1661722" y="2385979"/>
                  <a:pt x="1693911" y="2321766"/>
                </a:cubicBezTo>
                <a:cubicBezTo>
                  <a:pt x="1723095" y="2257430"/>
                  <a:pt x="1763193" y="2198854"/>
                  <a:pt x="1792500" y="2134579"/>
                </a:cubicBezTo>
                <a:cubicBezTo>
                  <a:pt x="1901819" y="2113685"/>
                  <a:pt x="2014756" y="2116504"/>
                  <a:pt x="2126098" y="2113318"/>
                </a:cubicBezTo>
                <a:cubicBezTo>
                  <a:pt x="2186552" y="2109335"/>
                  <a:pt x="2247189" y="2109519"/>
                  <a:pt x="2307704" y="2111357"/>
                </a:cubicBezTo>
                <a:cubicBezTo>
                  <a:pt x="2384712" y="2112582"/>
                  <a:pt x="2459083" y="2110499"/>
                  <a:pt x="2536336" y="2117423"/>
                </a:cubicBezTo>
                <a:cubicBezTo>
                  <a:pt x="2645655" y="2121589"/>
                  <a:pt x="2756813" y="2137704"/>
                  <a:pt x="2864170" y="2108967"/>
                </a:cubicBezTo>
                <a:cubicBezTo>
                  <a:pt x="2917757" y="2101553"/>
                  <a:pt x="2964170" y="2066567"/>
                  <a:pt x="2989063" y="2019019"/>
                </a:cubicBezTo>
                <a:cubicBezTo>
                  <a:pt x="3037928" y="1944390"/>
                  <a:pt x="3063311" y="1857873"/>
                  <a:pt x="3064783" y="1768967"/>
                </a:cubicBezTo>
                <a:cubicBezTo>
                  <a:pt x="3068768" y="1590787"/>
                  <a:pt x="3056322" y="1412730"/>
                  <a:pt x="3051539" y="12347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 rot="21446332">
            <a:off x="14547272" y="367672"/>
            <a:ext cx="3065557" cy="2589954"/>
            <a:chOff x="14056941" y="858002"/>
            <a:chExt cx="3065557" cy="2589954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14056941" y="858002"/>
              <a:ext cx="3065557" cy="2589954"/>
              <a:chOff x="14056941" y="858002"/>
              <a:chExt cx="3065557" cy="2589954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14056941" y="858002"/>
                <a:ext cx="3065557" cy="2589954"/>
              </a:xfrm>
              <a:custGeom>
                <a:avLst/>
                <a:gdLst/>
                <a:ahLst/>
                <a:cxnLst/>
                <a:rect l="l" t="t" r="r" b="b"/>
                <a:pathLst>
                  <a:path w="3065557" h="2589954" extrusionOk="0">
                    <a:moveTo>
                      <a:pt x="3051539" y="1234795"/>
                    </a:moveTo>
                    <a:cubicBezTo>
                      <a:pt x="3050191" y="1105878"/>
                      <a:pt x="3053195" y="976839"/>
                      <a:pt x="3048167" y="848044"/>
                    </a:cubicBezTo>
                    <a:cubicBezTo>
                      <a:pt x="3045776" y="720782"/>
                      <a:pt x="3046205" y="593458"/>
                      <a:pt x="3045470" y="466195"/>
                    </a:cubicBezTo>
                    <a:cubicBezTo>
                      <a:pt x="3046696" y="398428"/>
                      <a:pt x="3046144" y="330354"/>
                      <a:pt x="3027566" y="264609"/>
                    </a:cubicBezTo>
                    <a:cubicBezTo>
                      <a:pt x="2999670" y="132996"/>
                      <a:pt x="2921252" y="99909"/>
                      <a:pt x="2801265" y="72643"/>
                    </a:cubicBezTo>
                    <a:cubicBezTo>
                      <a:pt x="2685876" y="53036"/>
                      <a:pt x="2568463" y="51749"/>
                      <a:pt x="2451726" y="48624"/>
                    </a:cubicBezTo>
                    <a:cubicBezTo>
                      <a:pt x="2330267" y="44274"/>
                      <a:pt x="2208685" y="45132"/>
                      <a:pt x="2087165" y="44703"/>
                    </a:cubicBezTo>
                    <a:cubicBezTo>
                      <a:pt x="1937564" y="38269"/>
                      <a:pt x="1787902" y="38331"/>
                      <a:pt x="1638178" y="38392"/>
                    </a:cubicBezTo>
                    <a:cubicBezTo>
                      <a:pt x="1604825" y="38453"/>
                      <a:pt x="1571533" y="38453"/>
                      <a:pt x="1538179" y="38392"/>
                    </a:cubicBezTo>
                    <a:cubicBezTo>
                      <a:pt x="1448480" y="37718"/>
                      <a:pt x="1359148" y="30243"/>
                      <a:pt x="1269449" y="28404"/>
                    </a:cubicBezTo>
                    <a:cubicBezTo>
                      <a:pt x="1192686" y="25586"/>
                      <a:pt x="1115924" y="25770"/>
                      <a:pt x="1039162" y="26015"/>
                    </a:cubicBezTo>
                    <a:cubicBezTo>
                      <a:pt x="994527" y="26137"/>
                      <a:pt x="949830" y="26260"/>
                      <a:pt x="905195" y="25831"/>
                    </a:cubicBezTo>
                    <a:cubicBezTo>
                      <a:pt x="828985" y="24912"/>
                      <a:pt x="753448" y="14741"/>
                      <a:pt x="677605" y="8430"/>
                    </a:cubicBezTo>
                    <a:cubicBezTo>
                      <a:pt x="577422" y="6101"/>
                      <a:pt x="477054" y="5979"/>
                      <a:pt x="376748" y="3834"/>
                    </a:cubicBezTo>
                    <a:cubicBezTo>
                      <a:pt x="318441" y="3283"/>
                      <a:pt x="260256" y="-1006"/>
                      <a:pt x="201887" y="219"/>
                    </a:cubicBezTo>
                    <a:cubicBezTo>
                      <a:pt x="196491" y="403"/>
                      <a:pt x="191035" y="342"/>
                      <a:pt x="185639" y="342"/>
                    </a:cubicBezTo>
                    <a:cubicBezTo>
                      <a:pt x="178343" y="280"/>
                      <a:pt x="171047" y="219"/>
                      <a:pt x="163751" y="771"/>
                    </a:cubicBezTo>
                    <a:cubicBezTo>
                      <a:pt x="150569" y="3038"/>
                      <a:pt x="138429" y="10207"/>
                      <a:pt x="128496" y="18846"/>
                    </a:cubicBezTo>
                    <a:cubicBezTo>
                      <a:pt x="82145" y="43048"/>
                      <a:pt x="51244" y="77729"/>
                      <a:pt x="42844" y="130178"/>
                    </a:cubicBezTo>
                    <a:cubicBezTo>
                      <a:pt x="30888" y="184404"/>
                      <a:pt x="24328" y="239610"/>
                      <a:pt x="18503" y="294816"/>
                    </a:cubicBezTo>
                    <a:cubicBezTo>
                      <a:pt x="5995" y="453083"/>
                      <a:pt x="4217" y="612207"/>
                      <a:pt x="2378" y="770902"/>
                    </a:cubicBezTo>
                    <a:cubicBezTo>
                      <a:pt x="416" y="965748"/>
                      <a:pt x="293" y="1160533"/>
                      <a:pt x="232" y="1355379"/>
                    </a:cubicBezTo>
                    <a:cubicBezTo>
                      <a:pt x="-1056" y="1481600"/>
                      <a:pt x="2746" y="1608189"/>
                      <a:pt x="18442" y="1733552"/>
                    </a:cubicBezTo>
                    <a:cubicBezTo>
                      <a:pt x="24450" y="1786491"/>
                      <a:pt x="43089" y="1840349"/>
                      <a:pt x="82267" y="1877971"/>
                    </a:cubicBezTo>
                    <a:cubicBezTo>
                      <a:pt x="134444" y="1921474"/>
                      <a:pt x="196737" y="1953335"/>
                      <a:pt x="263873" y="1965651"/>
                    </a:cubicBezTo>
                    <a:cubicBezTo>
                      <a:pt x="384106" y="1997084"/>
                      <a:pt x="508201" y="2006091"/>
                      <a:pt x="631867" y="2012770"/>
                    </a:cubicBezTo>
                    <a:cubicBezTo>
                      <a:pt x="733951" y="2020919"/>
                      <a:pt x="838059" y="2031519"/>
                      <a:pt x="940756" y="2037033"/>
                    </a:cubicBezTo>
                    <a:cubicBezTo>
                      <a:pt x="1006176" y="2040649"/>
                      <a:pt x="1071779" y="2036850"/>
                      <a:pt x="1137199" y="2040894"/>
                    </a:cubicBezTo>
                    <a:cubicBezTo>
                      <a:pt x="1171411" y="2095794"/>
                      <a:pt x="1203171" y="2152287"/>
                      <a:pt x="1239529" y="2205961"/>
                    </a:cubicBezTo>
                    <a:cubicBezTo>
                      <a:pt x="1282692" y="2279549"/>
                      <a:pt x="1330025" y="2350380"/>
                      <a:pt x="1377603" y="2421150"/>
                    </a:cubicBezTo>
                    <a:cubicBezTo>
                      <a:pt x="1407523" y="2466185"/>
                      <a:pt x="1433336" y="2513855"/>
                      <a:pt x="1465831" y="2557174"/>
                    </a:cubicBezTo>
                    <a:cubicBezTo>
                      <a:pt x="1475947" y="2568510"/>
                      <a:pt x="1482140" y="2586891"/>
                      <a:pt x="1498510" y="2589955"/>
                    </a:cubicBezTo>
                    <a:cubicBezTo>
                      <a:pt x="1498939" y="2589955"/>
                      <a:pt x="1499368" y="2589955"/>
                      <a:pt x="1499798" y="2589955"/>
                    </a:cubicBezTo>
                    <a:cubicBezTo>
                      <a:pt x="1534316" y="2589955"/>
                      <a:pt x="1563991" y="2531501"/>
                      <a:pt x="1583795" y="2506808"/>
                    </a:cubicBezTo>
                    <a:cubicBezTo>
                      <a:pt x="1623464" y="2447007"/>
                      <a:pt x="1661722" y="2385979"/>
                      <a:pt x="1693911" y="2321766"/>
                    </a:cubicBezTo>
                    <a:cubicBezTo>
                      <a:pt x="1723095" y="2257430"/>
                      <a:pt x="1763193" y="2198854"/>
                      <a:pt x="1792500" y="2134579"/>
                    </a:cubicBezTo>
                    <a:cubicBezTo>
                      <a:pt x="1901819" y="2113685"/>
                      <a:pt x="2014756" y="2116504"/>
                      <a:pt x="2126098" y="2113318"/>
                    </a:cubicBezTo>
                    <a:cubicBezTo>
                      <a:pt x="2186552" y="2109335"/>
                      <a:pt x="2247189" y="2109519"/>
                      <a:pt x="2307704" y="2111357"/>
                    </a:cubicBezTo>
                    <a:cubicBezTo>
                      <a:pt x="2384712" y="2112582"/>
                      <a:pt x="2459083" y="2110499"/>
                      <a:pt x="2536336" y="2117423"/>
                    </a:cubicBezTo>
                    <a:cubicBezTo>
                      <a:pt x="2645655" y="2121589"/>
                      <a:pt x="2756813" y="2137704"/>
                      <a:pt x="2864170" y="2108967"/>
                    </a:cubicBezTo>
                    <a:cubicBezTo>
                      <a:pt x="2917757" y="2101553"/>
                      <a:pt x="2964170" y="2066567"/>
                      <a:pt x="2989063" y="2019019"/>
                    </a:cubicBezTo>
                    <a:cubicBezTo>
                      <a:pt x="3037928" y="1944390"/>
                      <a:pt x="3063311" y="1857873"/>
                      <a:pt x="3064783" y="1768967"/>
                    </a:cubicBezTo>
                    <a:cubicBezTo>
                      <a:pt x="3068768" y="1590787"/>
                      <a:pt x="3056322" y="1412730"/>
                      <a:pt x="3051539" y="1234795"/>
                    </a:cubicBezTo>
                    <a:close/>
                    <a:moveTo>
                      <a:pt x="3029590" y="1770438"/>
                    </a:moveTo>
                    <a:cubicBezTo>
                      <a:pt x="3027750" y="1864307"/>
                      <a:pt x="2999302" y="1941633"/>
                      <a:pt x="2947616" y="2019632"/>
                    </a:cubicBezTo>
                    <a:cubicBezTo>
                      <a:pt x="2935047" y="2036789"/>
                      <a:pt x="2918309" y="2051126"/>
                      <a:pt x="2899854" y="2061665"/>
                    </a:cubicBezTo>
                    <a:cubicBezTo>
                      <a:pt x="2880602" y="2070978"/>
                      <a:pt x="2859204" y="2073797"/>
                      <a:pt x="2838542" y="2078515"/>
                    </a:cubicBezTo>
                    <a:cubicBezTo>
                      <a:pt x="2772570" y="2095120"/>
                      <a:pt x="2704208" y="2090402"/>
                      <a:pt x="2636887" y="2088318"/>
                    </a:cubicBezTo>
                    <a:cubicBezTo>
                      <a:pt x="2535110" y="2080353"/>
                      <a:pt x="2432903" y="2075574"/>
                      <a:pt x="2330267" y="2076677"/>
                    </a:cubicBezTo>
                    <a:cubicBezTo>
                      <a:pt x="2263805" y="2074961"/>
                      <a:pt x="2197159" y="2073307"/>
                      <a:pt x="2130819" y="2077964"/>
                    </a:cubicBezTo>
                    <a:cubicBezTo>
                      <a:pt x="2039403" y="2080292"/>
                      <a:pt x="1948417" y="2080108"/>
                      <a:pt x="1857184" y="2089483"/>
                    </a:cubicBezTo>
                    <a:cubicBezTo>
                      <a:pt x="1834683" y="2091443"/>
                      <a:pt x="1812304" y="2094936"/>
                      <a:pt x="1790171" y="2099348"/>
                    </a:cubicBezTo>
                    <a:cubicBezTo>
                      <a:pt x="1781955" y="2100941"/>
                      <a:pt x="1773065" y="2102166"/>
                      <a:pt x="1766872" y="2108416"/>
                    </a:cubicBezTo>
                    <a:cubicBezTo>
                      <a:pt x="1761477" y="2114359"/>
                      <a:pt x="1760312" y="2122509"/>
                      <a:pt x="1756326" y="2129432"/>
                    </a:cubicBezTo>
                    <a:cubicBezTo>
                      <a:pt x="1733212" y="2176796"/>
                      <a:pt x="1705438" y="2222627"/>
                      <a:pt x="1680300" y="2269072"/>
                    </a:cubicBezTo>
                    <a:cubicBezTo>
                      <a:pt x="1659147" y="2314230"/>
                      <a:pt x="1636216" y="2358468"/>
                      <a:pt x="1609546" y="2400807"/>
                    </a:cubicBezTo>
                    <a:cubicBezTo>
                      <a:pt x="1576989" y="2452215"/>
                      <a:pt x="1547130" y="2506686"/>
                      <a:pt x="1505009" y="2551047"/>
                    </a:cubicBezTo>
                    <a:cubicBezTo>
                      <a:pt x="1504886" y="2550924"/>
                      <a:pt x="1504825" y="2550741"/>
                      <a:pt x="1504641" y="2550618"/>
                    </a:cubicBezTo>
                    <a:cubicBezTo>
                      <a:pt x="1501024" y="2545655"/>
                      <a:pt x="1497345" y="2540692"/>
                      <a:pt x="1493666" y="2535729"/>
                    </a:cubicBezTo>
                    <a:cubicBezTo>
                      <a:pt x="1438363" y="2456504"/>
                      <a:pt x="1390663" y="2372009"/>
                      <a:pt x="1334010" y="2293581"/>
                    </a:cubicBezTo>
                    <a:cubicBezTo>
                      <a:pt x="1294525" y="2228203"/>
                      <a:pt x="1253876" y="2162826"/>
                      <a:pt x="1212429" y="2098551"/>
                    </a:cubicBezTo>
                    <a:cubicBezTo>
                      <a:pt x="1195997" y="2071469"/>
                      <a:pt x="1181957" y="2042854"/>
                      <a:pt x="1163195" y="2017304"/>
                    </a:cubicBezTo>
                    <a:cubicBezTo>
                      <a:pt x="1153692" y="2005907"/>
                      <a:pt x="1139468" y="2004866"/>
                      <a:pt x="1125121" y="2004866"/>
                    </a:cubicBezTo>
                    <a:cubicBezTo>
                      <a:pt x="1123465" y="2004866"/>
                      <a:pt x="1121810" y="2004866"/>
                      <a:pt x="1120155" y="2004866"/>
                    </a:cubicBezTo>
                    <a:cubicBezTo>
                      <a:pt x="1114085" y="2004927"/>
                      <a:pt x="1108137" y="2004927"/>
                      <a:pt x="1102558" y="2004314"/>
                    </a:cubicBezTo>
                    <a:cubicBezTo>
                      <a:pt x="1073128" y="2003701"/>
                      <a:pt x="1043760" y="2003946"/>
                      <a:pt x="1014330" y="2003824"/>
                    </a:cubicBezTo>
                    <a:cubicBezTo>
                      <a:pt x="953938" y="2003885"/>
                      <a:pt x="895017" y="1999106"/>
                      <a:pt x="834012" y="1994878"/>
                    </a:cubicBezTo>
                    <a:cubicBezTo>
                      <a:pt x="773129" y="1989915"/>
                      <a:pt x="712369" y="1984339"/>
                      <a:pt x="651487" y="1979192"/>
                    </a:cubicBezTo>
                    <a:cubicBezTo>
                      <a:pt x="550322" y="1971962"/>
                      <a:pt x="448238" y="1968776"/>
                      <a:pt x="348422" y="1948556"/>
                    </a:cubicBezTo>
                    <a:cubicBezTo>
                      <a:pt x="285455" y="1933790"/>
                      <a:pt x="213720" y="1925763"/>
                      <a:pt x="158417" y="1888019"/>
                    </a:cubicBezTo>
                    <a:cubicBezTo>
                      <a:pt x="128067" y="1870863"/>
                      <a:pt x="97473" y="1851440"/>
                      <a:pt x="80980" y="1819578"/>
                    </a:cubicBezTo>
                    <a:cubicBezTo>
                      <a:pt x="45235" y="1755610"/>
                      <a:pt x="49343" y="1678468"/>
                      <a:pt x="41740" y="1607576"/>
                    </a:cubicBezTo>
                    <a:cubicBezTo>
                      <a:pt x="33708" y="1505803"/>
                      <a:pt x="35118" y="1400843"/>
                      <a:pt x="35241" y="1298457"/>
                    </a:cubicBezTo>
                    <a:cubicBezTo>
                      <a:pt x="36161" y="1040072"/>
                      <a:pt x="33954" y="781502"/>
                      <a:pt x="41556" y="523240"/>
                    </a:cubicBezTo>
                    <a:cubicBezTo>
                      <a:pt x="43825" y="408967"/>
                      <a:pt x="47749" y="294694"/>
                      <a:pt x="64916" y="181585"/>
                    </a:cubicBezTo>
                    <a:cubicBezTo>
                      <a:pt x="72519" y="134834"/>
                      <a:pt x="76320" y="80854"/>
                      <a:pt x="118748" y="51627"/>
                    </a:cubicBezTo>
                    <a:cubicBezTo>
                      <a:pt x="128190" y="52362"/>
                      <a:pt x="134566" y="42558"/>
                      <a:pt x="143579" y="40598"/>
                    </a:cubicBezTo>
                    <a:cubicBezTo>
                      <a:pt x="156700" y="34961"/>
                      <a:pt x="169208" y="35328"/>
                      <a:pt x="183616" y="35635"/>
                    </a:cubicBezTo>
                    <a:cubicBezTo>
                      <a:pt x="248361" y="33919"/>
                      <a:pt x="313106" y="38269"/>
                      <a:pt x="377852" y="39127"/>
                    </a:cubicBezTo>
                    <a:cubicBezTo>
                      <a:pt x="477790" y="41455"/>
                      <a:pt x="577790" y="41210"/>
                      <a:pt x="677667" y="43661"/>
                    </a:cubicBezTo>
                    <a:cubicBezTo>
                      <a:pt x="732112" y="47644"/>
                      <a:pt x="786495" y="56038"/>
                      <a:pt x="841124" y="58367"/>
                    </a:cubicBezTo>
                    <a:cubicBezTo>
                      <a:pt x="913350" y="62165"/>
                      <a:pt x="985636" y="61737"/>
                      <a:pt x="1057923" y="61369"/>
                    </a:cubicBezTo>
                    <a:cubicBezTo>
                      <a:pt x="1105317" y="61124"/>
                      <a:pt x="1152772" y="60879"/>
                      <a:pt x="1200167" y="61798"/>
                    </a:cubicBezTo>
                    <a:cubicBezTo>
                      <a:pt x="1321503" y="63268"/>
                      <a:pt x="1442532" y="73440"/>
                      <a:pt x="1563869" y="73807"/>
                    </a:cubicBezTo>
                    <a:cubicBezTo>
                      <a:pt x="1610466" y="74052"/>
                      <a:pt x="1657185" y="73930"/>
                      <a:pt x="1703782" y="73746"/>
                    </a:cubicBezTo>
                    <a:cubicBezTo>
                      <a:pt x="1795137" y="73440"/>
                      <a:pt x="1886491" y="73133"/>
                      <a:pt x="1977785" y="76258"/>
                    </a:cubicBezTo>
                    <a:cubicBezTo>
                      <a:pt x="2097956" y="82569"/>
                      <a:pt x="2218311" y="78586"/>
                      <a:pt x="2338544" y="81528"/>
                    </a:cubicBezTo>
                    <a:cubicBezTo>
                      <a:pt x="2442161" y="82998"/>
                      <a:pt x="2545901" y="84959"/>
                      <a:pt x="2649334" y="90963"/>
                    </a:cubicBezTo>
                    <a:cubicBezTo>
                      <a:pt x="2734373" y="97213"/>
                      <a:pt x="2822601" y="105056"/>
                      <a:pt x="2901387" y="141145"/>
                    </a:cubicBezTo>
                    <a:cubicBezTo>
                      <a:pt x="2955648" y="164429"/>
                      <a:pt x="2982564" y="220125"/>
                      <a:pt x="2993968" y="275148"/>
                    </a:cubicBezTo>
                    <a:cubicBezTo>
                      <a:pt x="3018860" y="364422"/>
                      <a:pt x="3008069" y="458168"/>
                      <a:pt x="3010706" y="549832"/>
                    </a:cubicBezTo>
                    <a:cubicBezTo>
                      <a:pt x="3011503" y="650135"/>
                      <a:pt x="3010828" y="750376"/>
                      <a:pt x="3013097" y="850618"/>
                    </a:cubicBezTo>
                    <a:cubicBezTo>
                      <a:pt x="3018247" y="980025"/>
                      <a:pt x="3014936" y="1109677"/>
                      <a:pt x="3016469" y="1239145"/>
                    </a:cubicBezTo>
                    <a:cubicBezTo>
                      <a:pt x="3021435" y="1416161"/>
                      <a:pt x="3033698" y="1593299"/>
                      <a:pt x="3029590" y="17704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14558438" y="1123255"/>
                <a:ext cx="2034317" cy="1490479"/>
              </a:xfrm>
              <a:custGeom>
                <a:avLst/>
                <a:gdLst/>
                <a:ahLst/>
                <a:cxnLst/>
                <a:rect l="l" t="t" r="r" b="b"/>
                <a:pathLst>
                  <a:path w="2034317" h="1490479" extrusionOk="0">
                    <a:moveTo>
                      <a:pt x="1843668" y="511041"/>
                    </a:moveTo>
                    <a:cubicBezTo>
                      <a:pt x="1757587" y="507794"/>
                      <a:pt x="1671505" y="504485"/>
                      <a:pt x="1585300" y="503505"/>
                    </a:cubicBezTo>
                    <a:cubicBezTo>
                      <a:pt x="1519022" y="497684"/>
                      <a:pt x="1365313" y="510184"/>
                      <a:pt x="1310255" y="469928"/>
                    </a:cubicBezTo>
                    <a:cubicBezTo>
                      <a:pt x="1336067" y="372505"/>
                      <a:pt x="1394743" y="287275"/>
                      <a:pt x="1427238" y="191874"/>
                    </a:cubicBezTo>
                    <a:cubicBezTo>
                      <a:pt x="1444835" y="141140"/>
                      <a:pt x="1469911" y="-13940"/>
                      <a:pt x="1379109" y="1011"/>
                    </a:cubicBezTo>
                    <a:cubicBezTo>
                      <a:pt x="1361083" y="2052"/>
                      <a:pt x="1342628" y="1562"/>
                      <a:pt x="1324173" y="1072"/>
                    </a:cubicBezTo>
                    <a:cubicBezTo>
                      <a:pt x="1281010" y="-31"/>
                      <a:pt x="1237478" y="-1134"/>
                      <a:pt x="1198239" y="17003"/>
                    </a:cubicBezTo>
                    <a:cubicBezTo>
                      <a:pt x="1187448" y="22762"/>
                      <a:pt x="1179170" y="32627"/>
                      <a:pt x="1176228" y="44575"/>
                    </a:cubicBezTo>
                    <a:cubicBezTo>
                      <a:pt x="1167705" y="66940"/>
                      <a:pt x="1157773" y="88630"/>
                      <a:pt x="1148882" y="110811"/>
                    </a:cubicBezTo>
                    <a:cubicBezTo>
                      <a:pt x="1119943" y="185992"/>
                      <a:pt x="1094192" y="262705"/>
                      <a:pt x="1046246" y="328695"/>
                    </a:cubicBezTo>
                    <a:cubicBezTo>
                      <a:pt x="995357" y="398790"/>
                      <a:pt x="944469" y="472379"/>
                      <a:pt x="874021" y="524276"/>
                    </a:cubicBezTo>
                    <a:cubicBezTo>
                      <a:pt x="837725" y="549214"/>
                      <a:pt x="807743" y="580585"/>
                      <a:pt x="779969" y="614040"/>
                    </a:cubicBezTo>
                    <a:cubicBezTo>
                      <a:pt x="771692" y="620412"/>
                      <a:pt x="763108" y="626233"/>
                      <a:pt x="753850" y="631074"/>
                    </a:cubicBezTo>
                    <a:cubicBezTo>
                      <a:pt x="695420" y="656257"/>
                      <a:pt x="629939" y="663609"/>
                      <a:pt x="566726" y="669063"/>
                    </a:cubicBezTo>
                    <a:cubicBezTo>
                      <a:pt x="540301" y="670472"/>
                      <a:pt x="513814" y="670901"/>
                      <a:pt x="487389" y="670778"/>
                    </a:cubicBezTo>
                    <a:cubicBezTo>
                      <a:pt x="487327" y="670778"/>
                      <a:pt x="487327" y="670778"/>
                      <a:pt x="487266" y="670778"/>
                    </a:cubicBezTo>
                    <a:cubicBezTo>
                      <a:pt x="487450" y="661649"/>
                      <a:pt x="487634" y="652458"/>
                      <a:pt x="487695" y="643328"/>
                    </a:cubicBezTo>
                    <a:cubicBezTo>
                      <a:pt x="487818" y="643206"/>
                      <a:pt x="488002" y="643144"/>
                      <a:pt x="488124" y="642961"/>
                    </a:cubicBezTo>
                    <a:cubicBezTo>
                      <a:pt x="505782" y="624885"/>
                      <a:pt x="479909" y="603134"/>
                      <a:pt x="462006" y="598906"/>
                    </a:cubicBezTo>
                    <a:cubicBezTo>
                      <a:pt x="386837" y="583772"/>
                      <a:pt x="309094" y="596271"/>
                      <a:pt x="233128" y="598232"/>
                    </a:cubicBezTo>
                    <a:cubicBezTo>
                      <a:pt x="185060" y="599886"/>
                      <a:pt x="136317" y="604114"/>
                      <a:pt x="88494" y="609628"/>
                    </a:cubicBezTo>
                    <a:cubicBezTo>
                      <a:pt x="85673" y="609874"/>
                      <a:pt x="83221" y="610731"/>
                      <a:pt x="81014" y="611896"/>
                    </a:cubicBezTo>
                    <a:cubicBezTo>
                      <a:pt x="66851" y="615143"/>
                      <a:pt x="46740" y="633218"/>
                      <a:pt x="40241" y="648353"/>
                    </a:cubicBezTo>
                    <a:cubicBezTo>
                      <a:pt x="6642" y="684932"/>
                      <a:pt x="15717" y="760175"/>
                      <a:pt x="6029" y="806129"/>
                    </a:cubicBezTo>
                    <a:cubicBezTo>
                      <a:pt x="-7030" y="885967"/>
                      <a:pt x="5110" y="961577"/>
                      <a:pt x="5661" y="1042456"/>
                    </a:cubicBezTo>
                    <a:cubicBezTo>
                      <a:pt x="5968" y="1094231"/>
                      <a:pt x="5968" y="1145884"/>
                      <a:pt x="3270" y="1197598"/>
                    </a:cubicBezTo>
                    <a:cubicBezTo>
                      <a:pt x="5294" y="1237363"/>
                      <a:pt x="-5007" y="1281234"/>
                      <a:pt x="15042" y="1317630"/>
                    </a:cubicBezTo>
                    <a:cubicBezTo>
                      <a:pt x="51707" y="1378535"/>
                      <a:pt x="156243" y="1377187"/>
                      <a:pt x="241957" y="1375900"/>
                    </a:cubicBezTo>
                    <a:cubicBezTo>
                      <a:pt x="270774" y="1375410"/>
                      <a:pt x="297506" y="1374981"/>
                      <a:pt x="318781" y="1376942"/>
                    </a:cubicBezTo>
                    <a:cubicBezTo>
                      <a:pt x="326200" y="1377126"/>
                      <a:pt x="333496" y="1377248"/>
                      <a:pt x="340669" y="1377248"/>
                    </a:cubicBezTo>
                    <a:cubicBezTo>
                      <a:pt x="385182" y="1377248"/>
                      <a:pt x="424238" y="1371979"/>
                      <a:pt x="442815" y="1340791"/>
                    </a:cubicBezTo>
                    <a:cubicBezTo>
                      <a:pt x="448701" y="1338034"/>
                      <a:pt x="453361" y="1332703"/>
                      <a:pt x="454587" y="1324554"/>
                    </a:cubicBezTo>
                    <a:cubicBezTo>
                      <a:pt x="455690" y="1310339"/>
                      <a:pt x="456733" y="1296124"/>
                      <a:pt x="457775" y="1281847"/>
                    </a:cubicBezTo>
                    <a:cubicBezTo>
                      <a:pt x="471080" y="1282154"/>
                      <a:pt x="484384" y="1282582"/>
                      <a:pt x="497689" y="1283073"/>
                    </a:cubicBezTo>
                    <a:cubicBezTo>
                      <a:pt x="526015" y="1284176"/>
                      <a:pt x="554280" y="1285340"/>
                      <a:pt x="582606" y="1284359"/>
                    </a:cubicBezTo>
                    <a:cubicBezTo>
                      <a:pt x="586162" y="1284359"/>
                      <a:pt x="589780" y="1284298"/>
                      <a:pt x="593336" y="1284298"/>
                    </a:cubicBezTo>
                    <a:cubicBezTo>
                      <a:pt x="594133" y="1284298"/>
                      <a:pt x="594991" y="1284298"/>
                      <a:pt x="595788" y="1284298"/>
                    </a:cubicBezTo>
                    <a:cubicBezTo>
                      <a:pt x="656487" y="1311074"/>
                      <a:pt x="704494" y="1362298"/>
                      <a:pt x="763905" y="1392995"/>
                    </a:cubicBezTo>
                    <a:cubicBezTo>
                      <a:pt x="871017" y="1456351"/>
                      <a:pt x="995235" y="1477673"/>
                      <a:pt x="1118165" y="1481472"/>
                    </a:cubicBezTo>
                    <a:cubicBezTo>
                      <a:pt x="1124787" y="1481534"/>
                      <a:pt x="1131470" y="1481595"/>
                      <a:pt x="1138092" y="1481595"/>
                    </a:cubicBezTo>
                    <a:cubicBezTo>
                      <a:pt x="1192966" y="1481595"/>
                      <a:pt x="1247840" y="1478899"/>
                      <a:pt x="1302407" y="1473078"/>
                    </a:cubicBezTo>
                    <a:cubicBezTo>
                      <a:pt x="1355319" y="1467502"/>
                      <a:pt x="1407251" y="1459047"/>
                      <a:pt x="1460776" y="1460150"/>
                    </a:cubicBezTo>
                    <a:cubicBezTo>
                      <a:pt x="1494620" y="1472649"/>
                      <a:pt x="1535638" y="1472833"/>
                      <a:pt x="1569420" y="1478592"/>
                    </a:cubicBezTo>
                    <a:cubicBezTo>
                      <a:pt x="1587691" y="1483004"/>
                      <a:pt x="1606024" y="1487171"/>
                      <a:pt x="1624908" y="1488335"/>
                    </a:cubicBezTo>
                    <a:cubicBezTo>
                      <a:pt x="1644405" y="1489438"/>
                      <a:pt x="1665067" y="1490479"/>
                      <a:pt x="1685974" y="1490479"/>
                    </a:cubicBezTo>
                    <a:cubicBezTo>
                      <a:pt x="1754460" y="1490479"/>
                      <a:pt x="1825643" y="1479328"/>
                      <a:pt x="1867580" y="1422038"/>
                    </a:cubicBezTo>
                    <a:cubicBezTo>
                      <a:pt x="1893147" y="1386255"/>
                      <a:pt x="1905409" y="1338095"/>
                      <a:pt x="1894925" y="1295143"/>
                    </a:cubicBezTo>
                    <a:cubicBezTo>
                      <a:pt x="1893086" y="1290487"/>
                      <a:pt x="1889959" y="1287239"/>
                      <a:pt x="1886341" y="1285156"/>
                    </a:cubicBezTo>
                    <a:cubicBezTo>
                      <a:pt x="1905900" y="1271247"/>
                      <a:pt x="1922025" y="1252988"/>
                      <a:pt x="1933061" y="1228969"/>
                    </a:cubicBezTo>
                    <a:cubicBezTo>
                      <a:pt x="1943423" y="1208259"/>
                      <a:pt x="1963227" y="1121069"/>
                      <a:pt x="1944833" y="1090065"/>
                    </a:cubicBezTo>
                    <a:cubicBezTo>
                      <a:pt x="1982417" y="1065740"/>
                      <a:pt x="2002221" y="1020827"/>
                      <a:pt x="2005593" y="976588"/>
                    </a:cubicBezTo>
                    <a:cubicBezTo>
                      <a:pt x="2007064" y="939274"/>
                      <a:pt x="2013196" y="893013"/>
                      <a:pt x="1983827" y="865379"/>
                    </a:cubicBezTo>
                    <a:cubicBezTo>
                      <a:pt x="1993269" y="854350"/>
                      <a:pt x="2001914" y="842647"/>
                      <a:pt x="2009701" y="830638"/>
                    </a:cubicBezTo>
                    <a:cubicBezTo>
                      <a:pt x="2030118" y="792955"/>
                      <a:pt x="2035329" y="748655"/>
                      <a:pt x="2034164" y="706316"/>
                    </a:cubicBezTo>
                    <a:cubicBezTo>
                      <a:pt x="2030179" y="577951"/>
                      <a:pt x="1973711" y="514534"/>
                      <a:pt x="1843668" y="511041"/>
                    </a:cubicBezTo>
                    <a:close/>
                    <a:moveTo>
                      <a:pt x="382852" y="1330252"/>
                    </a:moveTo>
                    <a:cubicBezTo>
                      <a:pt x="356856" y="1333929"/>
                      <a:pt x="330492" y="1333255"/>
                      <a:pt x="304189" y="1332519"/>
                    </a:cubicBezTo>
                    <a:cubicBezTo>
                      <a:pt x="293153" y="1332213"/>
                      <a:pt x="282117" y="1331907"/>
                      <a:pt x="271142" y="1331968"/>
                    </a:cubicBezTo>
                    <a:cubicBezTo>
                      <a:pt x="258757" y="1331784"/>
                      <a:pt x="246249" y="1331845"/>
                      <a:pt x="233864" y="1331907"/>
                    </a:cubicBezTo>
                    <a:cubicBezTo>
                      <a:pt x="198487" y="1332091"/>
                      <a:pt x="163110" y="1332274"/>
                      <a:pt x="128101" y="1327311"/>
                    </a:cubicBezTo>
                    <a:cubicBezTo>
                      <a:pt x="104680" y="1323145"/>
                      <a:pt x="79113" y="1321735"/>
                      <a:pt x="60474" y="1305253"/>
                    </a:cubicBezTo>
                    <a:cubicBezTo>
                      <a:pt x="51829" y="1296859"/>
                      <a:pt x="47599" y="1285033"/>
                      <a:pt x="47170" y="1273146"/>
                    </a:cubicBezTo>
                    <a:cubicBezTo>
                      <a:pt x="46679" y="1247902"/>
                      <a:pt x="47047" y="1222597"/>
                      <a:pt x="47231" y="1197291"/>
                    </a:cubicBezTo>
                    <a:cubicBezTo>
                      <a:pt x="50480" y="1132281"/>
                      <a:pt x="50358" y="1067088"/>
                      <a:pt x="48948" y="1001955"/>
                    </a:cubicBezTo>
                    <a:cubicBezTo>
                      <a:pt x="43246" y="936271"/>
                      <a:pt x="38157" y="874631"/>
                      <a:pt x="45208" y="806987"/>
                    </a:cubicBezTo>
                    <a:cubicBezTo>
                      <a:pt x="51216" y="774022"/>
                      <a:pt x="41038" y="713669"/>
                      <a:pt x="53178" y="674026"/>
                    </a:cubicBezTo>
                    <a:cubicBezTo>
                      <a:pt x="54650" y="673229"/>
                      <a:pt x="55937" y="672065"/>
                      <a:pt x="56673" y="670472"/>
                    </a:cubicBezTo>
                    <a:cubicBezTo>
                      <a:pt x="59248" y="674393"/>
                      <a:pt x="64950" y="675190"/>
                      <a:pt x="68629" y="672371"/>
                    </a:cubicBezTo>
                    <a:cubicBezTo>
                      <a:pt x="76599" y="665938"/>
                      <a:pt x="84508" y="659382"/>
                      <a:pt x="92724" y="653254"/>
                    </a:cubicBezTo>
                    <a:cubicBezTo>
                      <a:pt x="93951" y="653377"/>
                      <a:pt x="95238" y="653438"/>
                      <a:pt x="96526" y="653438"/>
                    </a:cubicBezTo>
                    <a:cubicBezTo>
                      <a:pt x="103331" y="653438"/>
                      <a:pt x="110321" y="652213"/>
                      <a:pt x="117372" y="651049"/>
                    </a:cubicBezTo>
                    <a:cubicBezTo>
                      <a:pt x="125158" y="649701"/>
                      <a:pt x="132822" y="648353"/>
                      <a:pt x="140241" y="648720"/>
                    </a:cubicBezTo>
                    <a:cubicBezTo>
                      <a:pt x="197813" y="642899"/>
                      <a:pt x="255936" y="640755"/>
                      <a:pt x="313876" y="637385"/>
                    </a:cubicBezTo>
                    <a:cubicBezTo>
                      <a:pt x="345820" y="636405"/>
                      <a:pt x="377579" y="631625"/>
                      <a:pt x="409645" y="631748"/>
                    </a:cubicBezTo>
                    <a:cubicBezTo>
                      <a:pt x="414918" y="631993"/>
                      <a:pt x="420436" y="631809"/>
                      <a:pt x="426077" y="631748"/>
                    </a:cubicBezTo>
                    <a:cubicBezTo>
                      <a:pt x="442263" y="631442"/>
                      <a:pt x="458879" y="631258"/>
                      <a:pt x="472674" y="638917"/>
                    </a:cubicBezTo>
                    <a:cubicBezTo>
                      <a:pt x="460963" y="673474"/>
                      <a:pt x="461331" y="712689"/>
                      <a:pt x="456181" y="748533"/>
                    </a:cubicBezTo>
                    <a:cubicBezTo>
                      <a:pt x="440730" y="853983"/>
                      <a:pt x="427303" y="960045"/>
                      <a:pt x="425035" y="1066720"/>
                    </a:cubicBezTo>
                    <a:cubicBezTo>
                      <a:pt x="424912" y="1127931"/>
                      <a:pt x="420865" y="1187855"/>
                      <a:pt x="416451" y="1248392"/>
                    </a:cubicBezTo>
                    <a:cubicBezTo>
                      <a:pt x="412711" y="1254458"/>
                      <a:pt x="412220" y="1262424"/>
                      <a:pt x="414918" y="1269041"/>
                    </a:cubicBezTo>
                    <a:cubicBezTo>
                      <a:pt x="414795" y="1270634"/>
                      <a:pt x="414673" y="1272289"/>
                      <a:pt x="414550" y="1273882"/>
                    </a:cubicBezTo>
                    <a:cubicBezTo>
                      <a:pt x="413140" y="1276210"/>
                      <a:pt x="412159" y="1278845"/>
                      <a:pt x="411853" y="1281663"/>
                    </a:cubicBezTo>
                    <a:cubicBezTo>
                      <a:pt x="409890" y="1301944"/>
                      <a:pt x="409032" y="1329088"/>
                      <a:pt x="382852" y="1330252"/>
                    </a:cubicBezTo>
                    <a:close/>
                    <a:moveTo>
                      <a:pt x="1598237" y="1441278"/>
                    </a:moveTo>
                    <a:cubicBezTo>
                      <a:pt x="1547532" y="1423876"/>
                      <a:pt x="1435577" y="1447221"/>
                      <a:pt x="1431714" y="1371243"/>
                    </a:cubicBezTo>
                    <a:cubicBezTo>
                      <a:pt x="1431591" y="1352862"/>
                      <a:pt x="1431101" y="1329272"/>
                      <a:pt x="1448759" y="1318304"/>
                    </a:cubicBezTo>
                    <a:cubicBezTo>
                      <a:pt x="1449004" y="1318182"/>
                      <a:pt x="1451334" y="1316895"/>
                      <a:pt x="1451886" y="1317937"/>
                    </a:cubicBezTo>
                    <a:cubicBezTo>
                      <a:pt x="1458078" y="1322287"/>
                      <a:pt x="1459979" y="1315302"/>
                      <a:pt x="1457894" y="1310216"/>
                    </a:cubicBezTo>
                    <a:cubicBezTo>
                      <a:pt x="1495478" y="1321245"/>
                      <a:pt x="1534227" y="1326637"/>
                      <a:pt x="1573406" y="1328047"/>
                    </a:cubicBezTo>
                    <a:cubicBezTo>
                      <a:pt x="1592106" y="1327556"/>
                      <a:pt x="1613013" y="1327924"/>
                      <a:pt x="1635024" y="1328291"/>
                    </a:cubicBezTo>
                    <a:cubicBezTo>
                      <a:pt x="1649555" y="1328537"/>
                      <a:pt x="1664638" y="1328782"/>
                      <a:pt x="1679904" y="1328782"/>
                    </a:cubicBezTo>
                    <a:cubicBezTo>
                      <a:pt x="1739990" y="1328782"/>
                      <a:pt x="1803693" y="1325105"/>
                      <a:pt x="1854030" y="1303231"/>
                    </a:cubicBezTo>
                    <a:cubicBezTo>
                      <a:pt x="1854030" y="1303292"/>
                      <a:pt x="1854030" y="1303354"/>
                      <a:pt x="1854030" y="1303415"/>
                    </a:cubicBezTo>
                    <a:cubicBezTo>
                      <a:pt x="1866170" y="1457331"/>
                      <a:pt x="1710499" y="1455493"/>
                      <a:pt x="1598237" y="1441278"/>
                    </a:cubicBezTo>
                    <a:close/>
                    <a:moveTo>
                      <a:pt x="1889407" y="1218308"/>
                    </a:moveTo>
                    <a:cubicBezTo>
                      <a:pt x="1846244" y="1291038"/>
                      <a:pt x="1724969" y="1283134"/>
                      <a:pt x="1650843" y="1284421"/>
                    </a:cubicBezTo>
                    <a:cubicBezTo>
                      <a:pt x="1600812" y="1285585"/>
                      <a:pt x="1551211" y="1285952"/>
                      <a:pt x="1501609" y="1276945"/>
                    </a:cubicBezTo>
                    <a:cubicBezTo>
                      <a:pt x="1468624" y="1266835"/>
                      <a:pt x="1427913" y="1264630"/>
                      <a:pt x="1403204" y="1238405"/>
                    </a:cubicBezTo>
                    <a:cubicBezTo>
                      <a:pt x="1383155" y="1204154"/>
                      <a:pt x="1375675" y="1153788"/>
                      <a:pt x="1403327" y="1121743"/>
                    </a:cubicBezTo>
                    <a:cubicBezTo>
                      <a:pt x="1427545" y="1139205"/>
                      <a:pt x="1458691" y="1149070"/>
                      <a:pt x="1489102" y="1149499"/>
                    </a:cubicBezTo>
                    <a:cubicBezTo>
                      <a:pt x="1508170" y="1150602"/>
                      <a:pt x="1527299" y="1151092"/>
                      <a:pt x="1546428" y="1151092"/>
                    </a:cubicBezTo>
                    <a:cubicBezTo>
                      <a:pt x="1614239" y="1151092"/>
                      <a:pt x="1682234" y="1144903"/>
                      <a:pt x="1749555" y="1137857"/>
                    </a:cubicBezTo>
                    <a:cubicBezTo>
                      <a:pt x="1802222" y="1132894"/>
                      <a:pt x="1856666" y="1127870"/>
                      <a:pt x="1906329" y="1108630"/>
                    </a:cubicBezTo>
                    <a:cubicBezTo>
                      <a:pt x="1906574" y="1114084"/>
                      <a:pt x="1907187" y="1119659"/>
                      <a:pt x="1907433" y="1124561"/>
                    </a:cubicBezTo>
                    <a:cubicBezTo>
                      <a:pt x="1908598" y="1156545"/>
                      <a:pt x="1902834" y="1189203"/>
                      <a:pt x="1889407" y="1218308"/>
                    </a:cubicBezTo>
                    <a:close/>
                    <a:moveTo>
                      <a:pt x="1959241" y="989517"/>
                    </a:moveTo>
                    <a:cubicBezTo>
                      <a:pt x="1941400" y="1093619"/>
                      <a:pt x="1800505" y="1083876"/>
                      <a:pt x="1719512" y="1097295"/>
                    </a:cubicBezTo>
                    <a:cubicBezTo>
                      <a:pt x="1634350" y="1103177"/>
                      <a:pt x="1549739" y="1114696"/>
                      <a:pt x="1464087" y="1102687"/>
                    </a:cubicBezTo>
                    <a:cubicBezTo>
                      <a:pt x="1409826" y="1092761"/>
                      <a:pt x="1386405" y="1050054"/>
                      <a:pt x="1392597" y="997666"/>
                    </a:cubicBezTo>
                    <a:cubicBezTo>
                      <a:pt x="1392781" y="966295"/>
                      <a:pt x="1392352" y="912988"/>
                      <a:pt x="1425276" y="905513"/>
                    </a:cubicBezTo>
                    <a:cubicBezTo>
                      <a:pt x="1442137" y="920157"/>
                      <a:pt x="1464945" y="926958"/>
                      <a:pt x="1494620" y="929470"/>
                    </a:cubicBezTo>
                    <a:cubicBezTo>
                      <a:pt x="1576349" y="942521"/>
                      <a:pt x="1659058" y="940131"/>
                      <a:pt x="1741584" y="941663"/>
                    </a:cubicBezTo>
                    <a:cubicBezTo>
                      <a:pt x="1747041" y="941663"/>
                      <a:pt x="1752498" y="941663"/>
                      <a:pt x="1758016" y="941663"/>
                    </a:cubicBezTo>
                    <a:cubicBezTo>
                      <a:pt x="1810069" y="941663"/>
                      <a:pt x="1863288" y="940315"/>
                      <a:pt x="1912460" y="922362"/>
                    </a:cubicBezTo>
                    <a:cubicBezTo>
                      <a:pt x="1926685" y="915500"/>
                      <a:pt x="1939867" y="906738"/>
                      <a:pt x="1952068" y="896689"/>
                    </a:cubicBezTo>
                    <a:cubicBezTo>
                      <a:pt x="1953049" y="897608"/>
                      <a:pt x="1954091" y="898528"/>
                      <a:pt x="1955256" y="899324"/>
                    </a:cubicBezTo>
                    <a:cubicBezTo>
                      <a:pt x="1969174" y="926161"/>
                      <a:pt x="1962062" y="960413"/>
                      <a:pt x="1959241" y="989517"/>
                    </a:cubicBezTo>
                    <a:close/>
                    <a:moveTo>
                      <a:pt x="1897991" y="880452"/>
                    </a:moveTo>
                    <a:cubicBezTo>
                      <a:pt x="1849064" y="898650"/>
                      <a:pt x="1798175" y="897363"/>
                      <a:pt x="1744772" y="897486"/>
                    </a:cubicBezTo>
                    <a:cubicBezTo>
                      <a:pt x="1649862" y="895341"/>
                      <a:pt x="1552866" y="900488"/>
                      <a:pt x="1460040" y="877450"/>
                    </a:cubicBezTo>
                    <a:cubicBezTo>
                      <a:pt x="1426012" y="849939"/>
                      <a:pt x="1423069" y="758520"/>
                      <a:pt x="1441953" y="721083"/>
                    </a:cubicBezTo>
                    <a:cubicBezTo>
                      <a:pt x="1456361" y="682481"/>
                      <a:pt x="1496214" y="685729"/>
                      <a:pt x="1532695" y="688915"/>
                    </a:cubicBezTo>
                    <a:cubicBezTo>
                      <a:pt x="1542995" y="689834"/>
                      <a:pt x="1553050" y="690753"/>
                      <a:pt x="1562247" y="690753"/>
                    </a:cubicBezTo>
                    <a:cubicBezTo>
                      <a:pt x="1602406" y="692898"/>
                      <a:pt x="1642627" y="693020"/>
                      <a:pt x="1682786" y="692285"/>
                    </a:cubicBezTo>
                    <a:cubicBezTo>
                      <a:pt x="1732387" y="690937"/>
                      <a:pt x="1782357" y="691795"/>
                      <a:pt x="1831713" y="688118"/>
                    </a:cubicBezTo>
                    <a:cubicBezTo>
                      <a:pt x="1850597" y="683707"/>
                      <a:pt x="1852313" y="655276"/>
                      <a:pt x="1834349" y="648475"/>
                    </a:cubicBezTo>
                    <a:cubicBezTo>
                      <a:pt x="1821290" y="644554"/>
                      <a:pt x="1807556" y="645105"/>
                      <a:pt x="1793883" y="645657"/>
                    </a:cubicBezTo>
                    <a:cubicBezTo>
                      <a:pt x="1787323" y="645902"/>
                      <a:pt x="1780824" y="646147"/>
                      <a:pt x="1774386" y="645963"/>
                    </a:cubicBezTo>
                    <a:cubicBezTo>
                      <a:pt x="1724662" y="647985"/>
                      <a:pt x="1674815" y="648659"/>
                      <a:pt x="1625030" y="648475"/>
                    </a:cubicBezTo>
                    <a:cubicBezTo>
                      <a:pt x="1603816" y="649578"/>
                      <a:pt x="1582235" y="647801"/>
                      <a:pt x="1560714" y="646086"/>
                    </a:cubicBezTo>
                    <a:cubicBezTo>
                      <a:pt x="1523314" y="643083"/>
                      <a:pt x="1485914" y="640142"/>
                      <a:pt x="1450291" y="651784"/>
                    </a:cubicBezTo>
                    <a:cubicBezTo>
                      <a:pt x="1378066" y="685851"/>
                      <a:pt x="1379476" y="784316"/>
                      <a:pt x="1395356" y="851409"/>
                    </a:cubicBezTo>
                    <a:cubicBezTo>
                      <a:pt x="1399771" y="868810"/>
                      <a:pt x="1405902" y="882535"/>
                      <a:pt x="1413995" y="893319"/>
                    </a:cubicBezTo>
                    <a:cubicBezTo>
                      <a:pt x="1402223" y="896628"/>
                      <a:pt x="1391310" y="903797"/>
                      <a:pt x="1385669" y="912681"/>
                    </a:cubicBezTo>
                    <a:cubicBezTo>
                      <a:pt x="1365620" y="945707"/>
                      <a:pt x="1366356" y="986637"/>
                      <a:pt x="1360286" y="1023768"/>
                    </a:cubicBezTo>
                    <a:cubicBezTo>
                      <a:pt x="1354706" y="1058142"/>
                      <a:pt x="1366601" y="1086940"/>
                      <a:pt x="1387631" y="1108324"/>
                    </a:cubicBezTo>
                    <a:cubicBezTo>
                      <a:pt x="1383707" y="1111816"/>
                      <a:pt x="1380151" y="1116044"/>
                      <a:pt x="1377024" y="1120946"/>
                    </a:cubicBezTo>
                    <a:cubicBezTo>
                      <a:pt x="1347349" y="1163224"/>
                      <a:pt x="1345019" y="1225844"/>
                      <a:pt x="1375368" y="1268367"/>
                    </a:cubicBezTo>
                    <a:cubicBezTo>
                      <a:pt x="1392107" y="1288893"/>
                      <a:pt x="1418409" y="1297839"/>
                      <a:pt x="1442934" y="1305498"/>
                    </a:cubicBezTo>
                    <a:cubicBezTo>
                      <a:pt x="1442382" y="1305621"/>
                      <a:pt x="1441892" y="1305805"/>
                      <a:pt x="1441401" y="1305927"/>
                    </a:cubicBezTo>
                    <a:cubicBezTo>
                      <a:pt x="1405289" y="1322226"/>
                      <a:pt x="1395356" y="1391157"/>
                      <a:pt x="1412707" y="1423815"/>
                    </a:cubicBezTo>
                    <a:cubicBezTo>
                      <a:pt x="1416754" y="1430065"/>
                      <a:pt x="1421414" y="1435396"/>
                      <a:pt x="1426502" y="1440113"/>
                    </a:cubicBezTo>
                    <a:cubicBezTo>
                      <a:pt x="1379109" y="1437050"/>
                      <a:pt x="1331347" y="1438643"/>
                      <a:pt x="1283707" y="1440236"/>
                    </a:cubicBezTo>
                    <a:cubicBezTo>
                      <a:pt x="1252499" y="1441278"/>
                      <a:pt x="1221353" y="1442319"/>
                      <a:pt x="1190329" y="1442074"/>
                    </a:cubicBezTo>
                    <a:cubicBezTo>
                      <a:pt x="1114180" y="1442565"/>
                      <a:pt x="1037847" y="1436805"/>
                      <a:pt x="963046" y="1422406"/>
                    </a:cubicBezTo>
                    <a:cubicBezTo>
                      <a:pt x="963169" y="1422406"/>
                      <a:pt x="963291" y="1422467"/>
                      <a:pt x="963353" y="1422467"/>
                    </a:cubicBezTo>
                    <a:cubicBezTo>
                      <a:pt x="962924" y="1422406"/>
                      <a:pt x="962494" y="1422283"/>
                      <a:pt x="962065" y="1422222"/>
                    </a:cubicBezTo>
                    <a:cubicBezTo>
                      <a:pt x="961820" y="1422161"/>
                      <a:pt x="961575" y="1422100"/>
                      <a:pt x="961329" y="1422100"/>
                    </a:cubicBezTo>
                    <a:lnTo>
                      <a:pt x="961391" y="1422100"/>
                    </a:lnTo>
                    <a:cubicBezTo>
                      <a:pt x="886529" y="1408313"/>
                      <a:pt x="816388" y="1374307"/>
                      <a:pt x="750294" y="1334725"/>
                    </a:cubicBezTo>
                    <a:cubicBezTo>
                      <a:pt x="707253" y="1301148"/>
                      <a:pt x="663538" y="1266897"/>
                      <a:pt x="613691" y="1243981"/>
                    </a:cubicBezTo>
                    <a:cubicBezTo>
                      <a:pt x="594439" y="1237731"/>
                      <a:pt x="571815" y="1223577"/>
                      <a:pt x="551644" y="1231604"/>
                    </a:cubicBezTo>
                    <a:cubicBezTo>
                      <a:pt x="544654" y="1235464"/>
                      <a:pt x="541343" y="1242327"/>
                      <a:pt x="541159" y="1249312"/>
                    </a:cubicBezTo>
                    <a:cubicBezTo>
                      <a:pt x="514366" y="1245329"/>
                      <a:pt x="487511" y="1242388"/>
                      <a:pt x="460534" y="1240488"/>
                    </a:cubicBezTo>
                    <a:cubicBezTo>
                      <a:pt x="464703" y="1178542"/>
                      <a:pt x="467646" y="1116534"/>
                      <a:pt x="466849" y="1054466"/>
                    </a:cubicBezTo>
                    <a:cubicBezTo>
                      <a:pt x="469363" y="940499"/>
                      <a:pt x="481196" y="827145"/>
                      <a:pt x="485856" y="713301"/>
                    </a:cubicBezTo>
                    <a:cubicBezTo>
                      <a:pt x="486162" y="713301"/>
                      <a:pt x="486469" y="713424"/>
                      <a:pt x="486776" y="713424"/>
                    </a:cubicBezTo>
                    <a:cubicBezTo>
                      <a:pt x="486960" y="713424"/>
                      <a:pt x="487082" y="713424"/>
                      <a:pt x="487266" y="713424"/>
                    </a:cubicBezTo>
                    <a:cubicBezTo>
                      <a:pt x="512097" y="712689"/>
                      <a:pt x="536990" y="711463"/>
                      <a:pt x="561760" y="709257"/>
                    </a:cubicBezTo>
                    <a:cubicBezTo>
                      <a:pt x="620006" y="701231"/>
                      <a:pt x="683464" y="693081"/>
                      <a:pt x="737541" y="667531"/>
                    </a:cubicBezTo>
                    <a:cubicBezTo>
                      <a:pt x="728160" y="679724"/>
                      <a:pt x="718841" y="691856"/>
                      <a:pt x="709276" y="703804"/>
                    </a:cubicBezTo>
                    <a:cubicBezTo>
                      <a:pt x="693397" y="726659"/>
                      <a:pt x="670221" y="751535"/>
                      <a:pt x="673102" y="781191"/>
                    </a:cubicBezTo>
                    <a:cubicBezTo>
                      <a:pt x="674206" y="785541"/>
                      <a:pt x="680276" y="786767"/>
                      <a:pt x="682974" y="783152"/>
                    </a:cubicBezTo>
                    <a:cubicBezTo>
                      <a:pt x="714243" y="736278"/>
                      <a:pt x="755628" y="695900"/>
                      <a:pt x="792722" y="653193"/>
                    </a:cubicBezTo>
                    <a:cubicBezTo>
                      <a:pt x="839687" y="592840"/>
                      <a:pt x="907865" y="556628"/>
                      <a:pt x="962188" y="504301"/>
                    </a:cubicBezTo>
                    <a:cubicBezTo>
                      <a:pt x="1023867" y="433716"/>
                      <a:pt x="1085057" y="360679"/>
                      <a:pt x="1128220" y="276859"/>
                    </a:cubicBezTo>
                    <a:cubicBezTo>
                      <a:pt x="1163045" y="205415"/>
                      <a:pt x="1187264" y="129315"/>
                      <a:pt x="1218594" y="56278"/>
                    </a:cubicBezTo>
                    <a:cubicBezTo>
                      <a:pt x="1256301" y="41144"/>
                      <a:pt x="1297809" y="42553"/>
                      <a:pt x="1338827" y="43901"/>
                    </a:cubicBezTo>
                    <a:cubicBezTo>
                      <a:pt x="1357098" y="44514"/>
                      <a:pt x="1375368" y="45127"/>
                      <a:pt x="1393149" y="44269"/>
                    </a:cubicBezTo>
                    <a:cubicBezTo>
                      <a:pt x="1425399" y="163260"/>
                      <a:pt x="1327729" y="291196"/>
                      <a:pt x="1285608" y="399342"/>
                    </a:cubicBezTo>
                    <a:cubicBezTo>
                      <a:pt x="1270280" y="442784"/>
                      <a:pt x="1257343" y="488493"/>
                      <a:pt x="1255810" y="534692"/>
                    </a:cubicBezTo>
                    <a:cubicBezTo>
                      <a:pt x="1256730" y="594556"/>
                      <a:pt x="1253174" y="653316"/>
                      <a:pt x="1239931" y="712198"/>
                    </a:cubicBezTo>
                    <a:cubicBezTo>
                      <a:pt x="1221966" y="822182"/>
                      <a:pt x="1186528" y="869056"/>
                      <a:pt x="1113935" y="951160"/>
                    </a:cubicBezTo>
                    <a:cubicBezTo>
                      <a:pt x="1102960" y="963415"/>
                      <a:pt x="1086283" y="975363"/>
                      <a:pt x="1072488" y="985105"/>
                    </a:cubicBezTo>
                    <a:cubicBezTo>
                      <a:pt x="1059490" y="991416"/>
                      <a:pt x="1049925" y="1005386"/>
                      <a:pt x="1058080" y="1019479"/>
                    </a:cubicBezTo>
                    <a:cubicBezTo>
                      <a:pt x="1062065" y="1026342"/>
                      <a:pt x="1069790" y="1030386"/>
                      <a:pt x="1077454" y="1030386"/>
                    </a:cubicBezTo>
                    <a:cubicBezTo>
                      <a:pt x="1081194" y="1030386"/>
                      <a:pt x="1084934" y="1029405"/>
                      <a:pt x="1088245" y="1027322"/>
                    </a:cubicBezTo>
                    <a:cubicBezTo>
                      <a:pt x="1115774" y="1010104"/>
                      <a:pt x="1141157" y="989517"/>
                      <a:pt x="1161145" y="963782"/>
                    </a:cubicBezTo>
                    <a:cubicBezTo>
                      <a:pt x="1204308" y="912804"/>
                      <a:pt x="1249127" y="860232"/>
                      <a:pt x="1266111" y="794119"/>
                    </a:cubicBezTo>
                    <a:cubicBezTo>
                      <a:pt x="1279477" y="742161"/>
                      <a:pt x="1290758" y="689405"/>
                      <a:pt x="1296828" y="636037"/>
                    </a:cubicBezTo>
                    <a:cubicBezTo>
                      <a:pt x="1303082" y="590205"/>
                      <a:pt x="1295602" y="543516"/>
                      <a:pt x="1303634" y="497868"/>
                    </a:cubicBezTo>
                    <a:cubicBezTo>
                      <a:pt x="1303818" y="496765"/>
                      <a:pt x="1304124" y="495662"/>
                      <a:pt x="1304369" y="494559"/>
                    </a:cubicBezTo>
                    <a:cubicBezTo>
                      <a:pt x="1347594" y="532425"/>
                      <a:pt x="1450905" y="535795"/>
                      <a:pt x="1495294" y="538675"/>
                    </a:cubicBezTo>
                    <a:cubicBezTo>
                      <a:pt x="1581192" y="545109"/>
                      <a:pt x="1667397" y="545660"/>
                      <a:pt x="1753295" y="550930"/>
                    </a:cubicBezTo>
                    <a:cubicBezTo>
                      <a:pt x="1813626" y="553932"/>
                      <a:pt x="1876164" y="549337"/>
                      <a:pt x="1933552" y="574091"/>
                    </a:cubicBezTo>
                    <a:cubicBezTo>
                      <a:pt x="1956114" y="586284"/>
                      <a:pt x="1968745" y="611650"/>
                      <a:pt x="1978616" y="634383"/>
                    </a:cubicBezTo>
                    <a:cubicBezTo>
                      <a:pt x="2005654" y="731009"/>
                      <a:pt x="1991430" y="827819"/>
                      <a:pt x="1897991" y="8804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69;p13"/>
            <p:cNvSpPr/>
            <p:nvPr/>
          </p:nvSpPr>
          <p:spPr>
            <a:xfrm>
              <a:off x="14092073" y="893363"/>
              <a:ext cx="2995307" cy="2515747"/>
            </a:xfrm>
            <a:custGeom>
              <a:avLst/>
              <a:gdLst/>
              <a:ahLst/>
              <a:cxnLst/>
              <a:rect l="l" t="t" r="r" b="b"/>
              <a:pathLst>
                <a:path w="2995307" h="2515747" extrusionOk="0">
                  <a:moveTo>
                    <a:pt x="2476066" y="1060592"/>
                  </a:moveTo>
                  <a:cubicBezTo>
                    <a:pt x="2496483" y="1022909"/>
                    <a:pt x="2501694" y="978609"/>
                    <a:pt x="2500529" y="936270"/>
                  </a:cubicBezTo>
                  <a:cubicBezTo>
                    <a:pt x="2496605" y="807843"/>
                    <a:pt x="2440137" y="744488"/>
                    <a:pt x="2310095" y="740934"/>
                  </a:cubicBezTo>
                  <a:cubicBezTo>
                    <a:pt x="2223952" y="737687"/>
                    <a:pt x="2137931" y="734378"/>
                    <a:pt x="2051726" y="733398"/>
                  </a:cubicBezTo>
                  <a:cubicBezTo>
                    <a:pt x="1985448" y="727515"/>
                    <a:pt x="1831678" y="740138"/>
                    <a:pt x="1776620" y="699882"/>
                  </a:cubicBezTo>
                  <a:cubicBezTo>
                    <a:pt x="1802371" y="602459"/>
                    <a:pt x="1861230" y="517229"/>
                    <a:pt x="1893665" y="421828"/>
                  </a:cubicBezTo>
                  <a:cubicBezTo>
                    <a:pt x="1911261" y="371094"/>
                    <a:pt x="1936338" y="216014"/>
                    <a:pt x="1845596" y="230965"/>
                  </a:cubicBezTo>
                  <a:cubicBezTo>
                    <a:pt x="1827570" y="232006"/>
                    <a:pt x="1809115" y="231577"/>
                    <a:pt x="1790599" y="231087"/>
                  </a:cubicBezTo>
                  <a:cubicBezTo>
                    <a:pt x="1747436" y="229984"/>
                    <a:pt x="1703904" y="228881"/>
                    <a:pt x="1664665" y="247018"/>
                  </a:cubicBezTo>
                  <a:cubicBezTo>
                    <a:pt x="1653874" y="252778"/>
                    <a:pt x="1645597" y="262581"/>
                    <a:pt x="1642654" y="274590"/>
                  </a:cubicBezTo>
                  <a:cubicBezTo>
                    <a:pt x="1634193" y="296955"/>
                    <a:pt x="1624199" y="318645"/>
                    <a:pt x="1615309" y="340826"/>
                  </a:cubicBezTo>
                  <a:cubicBezTo>
                    <a:pt x="1586370" y="416007"/>
                    <a:pt x="1560618" y="492720"/>
                    <a:pt x="1512673" y="558710"/>
                  </a:cubicBezTo>
                  <a:cubicBezTo>
                    <a:pt x="1461784" y="628806"/>
                    <a:pt x="1410895" y="702394"/>
                    <a:pt x="1340448" y="754291"/>
                  </a:cubicBezTo>
                  <a:cubicBezTo>
                    <a:pt x="1304090" y="779291"/>
                    <a:pt x="1273986" y="810723"/>
                    <a:pt x="1246150" y="844301"/>
                  </a:cubicBezTo>
                  <a:cubicBezTo>
                    <a:pt x="1237995" y="850550"/>
                    <a:pt x="1229412" y="856249"/>
                    <a:pt x="1220276" y="861028"/>
                  </a:cubicBezTo>
                  <a:cubicBezTo>
                    <a:pt x="1161785" y="886211"/>
                    <a:pt x="1096365" y="893563"/>
                    <a:pt x="1033091" y="899017"/>
                  </a:cubicBezTo>
                  <a:cubicBezTo>
                    <a:pt x="1006666" y="900426"/>
                    <a:pt x="980179" y="900855"/>
                    <a:pt x="953754" y="900732"/>
                  </a:cubicBezTo>
                  <a:cubicBezTo>
                    <a:pt x="953692" y="900732"/>
                    <a:pt x="953692" y="900732"/>
                    <a:pt x="953692" y="900732"/>
                  </a:cubicBezTo>
                  <a:cubicBezTo>
                    <a:pt x="953876" y="891603"/>
                    <a:pt x="954060" y="882473"/>
                    <a:pt x="954122" y="873282"/>
                  </a:cubicBezTo>
                  <a:cubicBezTo>
                    <a:pt x="954244" y="873221"/>
                    <a:pt x="954367" y="873099"/>
                    <a:pt x="954551" y="872915"/>
                  </a:cubicBezTo>
                  <a:cubicBezTo>
                    <a:pt x="972209" y="854778"/>
                    <a:pt x="946335" y="833088"/>
                    <a:pt x="928432" y="828860"/>
                  </a:cubicBezTo>
                  <a:cubicBezTo>
                    <a:pt x="853325" y="813726"/>
                    <a:pt x="775520" y="826225"/>
                    <a:pt x="699555" y="828186"/>
                  </a:cubicBezTo>
                  <a:cubicBezTo>
                    <a:pt x="651486" y="829840"/>
                    <a:pt x="602743" y="834068"/>
                    <a:pt x="554920" y="839583"/>
                  </a:cubicBezTo>
                  <a:cubicBezTo>
                    <a:pt x="552038" y="839828"/>
                    <a:pt x="549402" y="840685"/>
                    <a:pt x="547133" y="841972"/>
                  </a:cubicBezTo>
                  <a:cubicBezTo>
                    <a:pt x="533032" y="845342"/>
                    <a:pt x="513105" y="863295"/>
                    <a:pt x="506606" y="878307"/>
                  </a:cubicBezTo>
                  <a:cubicBezTo>
                    <a:pt x="472946" y="914886"/>
                    <a:pt x="482143" y="990129"/>
                    <a:pt x="472394" y="1036144"/>
                  </a:cubicBezTo>
                  <a:cubicBezTo>
                    <a:pt x="459335" y="1115982"/>
                    <a:pt x="471475" y="1191592"/>
                    <a:pt x="472026" y="1272410"/>
                  </a:cubicBezTo>
                  <a:cubicBezTo>
                    <a:pt x="472272" y="1324185"/>
                    <a:pt x="472272" y="1375838"/>
                    <a:pt x="469574" y="1427552"/>
                  </a:cubicBezTo>
                  <a:cubicBezTo>
                    <a:pt x="471597" y="1467317"/>
                    <a:pt x="461297" y="1511250"/>
                    <a:pt x="481346" y="1547584"/>
                  </a:cubicBezTo>
                  <a:cubicBezTo>
                    <a:pt x="518010" y="1608489"/>
                    <a:pt x="622608" y="1607141"/>
                    <a:pt x="708261" y="1605854"/>
                  </a:cubicBezTo>
                  <a:cubicBezTo>
                    <a:pt x="737078" y="1605364"/>
                    <a:pt x="763810" y="1604935"/>
                    <a:pt x="785085" y="1606896"/>
                  </a:cubicBezTo>
                  <a:cubicBezTo>
                    <a:pt x="792504" y="1607080"/>
                    <a:pt x="799800" y="1607202"/>
                    <a:pt x="806973" y="1607202"/>
                  </a:cubicBezTo>
                  <a:cubicBezTo>
                    <a:pt x="851486" y="1607202"/>
                    <a:pt x="890603" y="1601994"/>
                    <a:pt x="909119" y="1570806"/>
                  </a:cubicBezTo>
                  <a:cubicBezTo>
                    <a:pt x="915005" y="1568110"/>
                    <a:pt x="919664" y="1562718"/>
                    <a:pt x="920952" y="1554569"/>
                  </a:cubicBezTo>
                  <a:cubicBezTo>
                    <a:pt x="922055" y="1540354"/>
                    <a:pt x="923098" y="1526078"/>
                    <a:pt x="924201" y="1511801"/>
                  </a:cubicBezTo>
                  <a:cubicBezTo>
                    <a:pt x="937506" y="1512107"/>
                    <a:pt x="950749" y="1512598"/>
                    <a:pt x="964054" y="1513149"/>
                  </a:cubicBezTo>
                  <a:cubicBezTo>
                    <a:pt x="992380" y="1514252"/>
                    <a:pt x="1020645" y="1515355"/>
                    <a:pt x="1048971" y="1514436"/>
                  </a:cubicBezTo>
                  <a:cubicBezTo>
                    <a:pt x="1052527" y="1514436"/>
                    <a:pt x="1056145" y="1514375"/>
                    <a:pt x="1059701" y="1514375"/>
                  </a:cubicBezTo>
                  <a:cubicBezTo>
                    <a:pt x="1060620" y="1514375"/>
                    <a:pt x="1061479" y="1514313"/>
                    <a:pt x="1062337" y="1514313"/>
                  </a:cubicBezTo>
                  <a:cubicBezTo>
                    <a:pt x="1123036" y="1541089"/>
                    <a:pt x="1170920" y="1592374"/>
                    <a:pt x="1230270" y="1623072"/>
                  </a:cubicBezTo>
                  <a:cubicBezTo>
                    <a:pt x="1337382" y="1686427"/>
                    <a:pt x="1461600" y="1707750"/>
                    <a:pt x="1584591" y="1711549"/>
                  </a:cubicBezTo>
                  <a:cubicBezTo>
                    <a:pt x="1591213" y="1711610"/>
                    <a:pt x="1597896" y="1711671"/>
                    <a:pt x="1604518" y="1711671"/>
                  </a:cubicBezTo>
                  <a:cubicBezTo>
                    <a:pt x="1659392" y="1711671"/>
                    <a:pt x="1714266" y="1708975"/>
                    <a:pt x="1768834" y="1703155"/>
                  </a:cubicBezTo>
                  <a:cubicBezTo>
                    <a:pt x="1821562" y="1697579"/>
                    <a:pt x="1873309" y="1689062"/>
                    <a:pt x="1926650" y="1690042"/>
                  </a:cubicBezTo>
                  <a:cubicBezTo>
                    <a:pt x="1960617" y="1702726"/>
                    <a:pt x="2001941" y="1702848"/>
                    <a:pt x="2035847" y="1708669"/>
                  </a:cubicBezTo>
                  <a:cubicBezTo>
                    <a:pt x="2054118" y="1713081"/>
                    <a:pt x="2072450" y="1717247"/>
                    <a:pt x="2091334" y="1718411"/>
                  </a:cubicBezTo>
                  <a:cubicBezTo>
                    <a:pt x="2110831" y="1719453"/>
                    <a:pt x="2131493" y="1720495"/>
                    <a:pt x="2152401" y="1720495"/>
                  </a:cubicBezTo>
                  <a:cubicBezTo>
                    <a:pt x="2220886" y="1720495"/>
                    <a:pt x="2292069" y="1709404"/>
                    <a:pt x="2334006" y="1652115"/>
                  </a:cubicBezTo>
                  <a:cubicBezTo>
                    <a:pt x="2359573" y="1616332"/>
                    <a:pt x="2371836" y="1568110"/>
                    <a:pt x="2361351" y="1525159"/>
                  </a:cubicBezTo>
                  <a:cubicBezTo>
                    <a:pt x="2359512" y="1520502"/>
                    <a:pt x="2356508" y="1517193"/>
                    <a:pt x="2352829" y="1515171"/>
                  </a:cubicBezTo>
                  <a:cubicBezTo>
                    <a:pt x="2372388" y="1501262"/>
                    <a:pt x="2388451" y="1482942"/>
                    <a:pt x="2399487" y="1459046"/>
                  </a:cubicBezTo>
                  <a:cubicBezTo>
                    <a:pt x="2409788" y="1438336"/>
                    <a:pt x="2429653" y="1351206"/>
                    <a:pt x="2411321" y="1320141"/>
                  </a:cubicBezTo>
                  <a:cubicBezTo>
                    <a:pt x="2448844" y="1295816"/>
                    <a:pt x="2468647" y="1250842"/>
                    <a:pt x="2472019" y="1206665"/>
                  </a:cubicBezTo>
                  <a:cubicBezTo>
                    <a:pt x="2473491" y="1169289"/>
                    <a:pt x="2479622" y="1123090"/>
                    <a:pt x="2450254" y="1095456"/>
                  </a:cubicBezTo>
                  <a:cubicBezTo>
                    <a:pt x="2459634" y="1084304"/>
                    <a:pt x="2468279" y="1072601"/>
                    <a:pt x="2476066" y="1060592"/>
                  </a:cubicBezTo>
                  <a:close/>
                  <a:moveTo>
                    <a:pt x="2981337" y="1203724"/>
                  </a:moveTo>
                  <a:cubicBezTo>
                    <a:pt x="2986365" y="1380801"/>
                    <a:pt x="2998627" y="1557939"/>
                    <a:pt x="2994458" y="1735139"/>
                  </a:cubicBezTo>
                  <a:cubicBezTo>
                    <a:pt x="2992618" y="1829008"/>
                    <a:pt x="2964170" y="1906334"/>
                    <a:pt x="2912484" y="1984333"/>
                  </a:cubicBezTo>
                  <a:cubicBezTo>
                    <a:pt x="2899915" y="2001489"/>
                    <a:pt x="2883177" y="2015827"/>
                    <a:pt x="2864722" y="2026366"/>
                  </a:cubicBezTo>
                  <a:cubicBezTo>
                    <a:pt x="2845470" y="2035680"/>
                    <a:pt x="2824072" y="2038498"/>
                    <a:pt x="2803410" y="2043216"/>
                  </a:cubicBezTo>
                  <a:cubicBezTo>
                    <a:pt x="2737438" y="2059821"/>
                    <a:pt x="2669076" y="2055103"/>
                    <a:pt x="2601755" y="2053019"/>
                  </a:cubicBezTo>
                  <a:cubicBezTo>
                    <a:pt x="2499978" y="2045054"/>
                    <a:pt x="2397771" y="2040275"/>
                    <a:pt x="2295135" y="2041378"/>
                  </a:cubicBezTo>
                  <a:cubicBezTo>
                    <a:pt x="2228673" y="2039662"/>
                    <a:pt x="2162027" y="2038008"/>
                    <a:pt x="2095687" y="2042664"/>
                  </a:cubicBezTo>
                  <a:cubicBezTo>
                    <a:pt x="2004271" y="2044993"/>
                    <a:pt x="1913284" y="2044809"/>
                    <a:pt x="1822052" y="2054184"/>
                  </a:cubicBezTo>
                  <a:cubicBezTo>
                    <a:pt x="1799551" y="2056144"/>
                    <a:pt x="1777172" y="2059637"/>
                    <a:pt x="1755038" y="2064049"/>
                  </a:cubicBezTo>
                  <a:cubicBezTo>
                    <a:pt x="1746823" y="2065642"/>
                    <a:pt x="1737932" y="2066867"/>
                    <a:pt x="1731740" y="2073117"/>
                  </a:cubicBezTo>
                  <a:cubicBezTo>
                    <a:pt x="1726344" y="2079060"/>
                    <a:pt x="1725179" y="2087210"/>
                    <a:pt x="1721194" y="2094133"/>
                  </a:cubicBezTo>
                  <a:cubicBezTo>
                    <a:pt x="1698080" y="2141497"/>
                    <a:pt x="1670305" y="2187329"/>
                    <a:pt x="1645168" y="2233773"/>
                  </a:cubicBezTo>
                  <a:cubicBezTo>
                    <a:pt x="1624015" y="2278931"/>
                    <a:pt x="1601084" y="2323169"/>
                    <a:pt x="1574414" y="2365508"/>
                  </a:cubicBezTo>
                  <a:cubicBezTo>
                    <a:pt x="1541857" y="2416916"/>
                    <a:pt x="1511998" y="2471387"/>
                    <a:pt x="1469877" y="2515748"/>
                  </a:cubicBezTo>
                  <a:cubicBezTo>
                    <a:pt x="1469754" y="2515626"/>
                    <a:pt x="1469693" y="2515442"/>
                    <a:pt x="1469509" y="2515319"/>
                  </a:cubicBezTo>
                  <a:cubicBezTo>
                    <a:pt x="1465892" y="2510356"/>
                    <a:pt x="1462213" y="2505393"/>
                    <a:pt x="1458534" y="2500430"/>
                  </a:cubicBezTo>
                  <a:cubicBezTo>
                    <a:pt x="1403231" y="2421205"/>
                    <a:pt x="1355530" y="2336711"/>
                    <a:pt x="1298878" y="2258282"/>
                  </a:cubicBezTo>
                  <a:cubicBezTo>
                    <a:pt x="1259393" y="2192904"/>
                    <a:pt x="1218744" y="2127527"/>
                    <a:pt x="1177297" y="2063252"/>
                  </a:cubicBezTo>
                  <a:cubicBezTo>
                    <a:pt x="1160865" y="2036170"/>
                    <a:pt x="1146825" y="2007556"/>
                    <a:pt x="1128063" y="1982005"/>
                  </a:cubicBezTo>
                  <a:cubicBezTo>
                    <a:pt x="1118560" y="1970608"/>
                    <a:pt x="1104397" y="1969567"/>
                    <a:pt x="1090050" y="1969567"/>
                  </a:cubicBezTo>
                  <a:cubicBezTo>
                    <a:pt x="1088395" y="1969567"/>
                    <a:pt x="1086739" y="1969628"/>
                    <a:pt x="1085084" y="1969628"/>
                  </a:cubicBezTo>
                  <a:cubicBezTo>
                    <a:pt x="1079014" y="1969689"/>
                    <a:pt x="1073067" y="1969689"/>
                    <a:pt x="1067487" y="1969077"/>
                  </a:cubicBezTo>
                  <a:cubicBezTo>
                    <a:pt x="1038057" y="1968464"/>
                    <a:pt x="1008689" y="1968709"/>
                    <a:pt x="979259" y="1968586"/>
                  </a:cubicBezTo>
                  <a:cubicBezTo>
                    <a:pt x="918867" y="1968648"/>
                    <a:pt x="859947" y="1963868"/>
                    <a:pt x="798941" y="1959641"/>
                  </a:cubicBezTo>
                  <a:cubicBezTo>
                    <a:pt x="738059" y="1954678"/>
                    <a:pt x="677298" y="1949102"/>
                    <a:pt x="616416" y="1943955"/>
                  </a:cubicBezTo>
                  <a:cubicBezTo>
                    <a:pt x="515251" y="1936725"/>
                    <a:pt x="413167" y="1933538"/>
                    <a:pt x="313351" y="1913319"/>
                  </a:cubicBezTo>
                  <a:cubicBezTo>
                    <a:pt x="250384" y="1898552"/>
                    <a:pt x="178649" y="1890525"/>
                    <a:pt x="123346" y="1852782"/>
                  </a:cubicBezTo>
                  <a:cubicBezTo>
                    <a:pt x="92996" y="1835625"/>
                    <a:pt x="62402" y="1816202"/>
                    <a:pt x="45909" y="1784340"/>
                  </a:cubicBezTo>
                  <a:cubicBezTo>
                    <a:pt x="10164" y="1720372"/>
                    <a:pt x="14272" y="1643230"/>
                    <a:pt x="6669" y="1572338"/>
                  </a:cubicBezTo>
                  <a:cubicBezTo>
                    <a:pt x="-1362" y="1470565"/>
                    <a:pt x="48" y="1365605"/>
                    <a:pt x="170" y="1263219"/>
                  </a:cubicBezTo>
                  <a:cubicBezTo>
                    <a:pt x="1090" y="1004834"/>
                    <a:pt x="-1117" y="746265"/>
                    <a:pt x="6485" y="488002"/>
                  </a:cubicBezTo>
                  <a:cubicBezTo>
                    <a:pt x="8754" y="373729"/>
                    <a:pt x="12678" y="259456"/>
                    <a:pt x="29845" y="146348"/>
                  </a:cubicBezTo>
                  <a:cubicBezTo>
                    <a:pt x="37448" y="99597"/>
                    <a:pt x="41249" y="45616"/>
                    <a:pt x="83677" y="16389"/>
                  </a:cubicBezTo>
                  <a:cubicBezTo>
                    <a:pt x="93119" y="17124"/>
                    <a:pt x="99496" y="7321"/>
                    <a:pt x="108508" y="5360"/>
                  </a:cubicBezTo>
                  <a:cubicBezTo>
                    <a:pt x="121629" y="-277"/>
                    <a:pt x="134137" y="90"/>
                    <a:pt x="148545" y="397"/>
                  </a:cubicBezTo>
                  <a:cubicBezTo>
                    <a:pt x="213290" y="-1319"/>
                    <a:pt x="278036" y="3032"/>
                    <a:pt x="342781" y="3889"/>
                  </a:cubicBezTo>
                  <a:cubicBezTo>
                    <a:pt x="442719" y="6218"/>
                    <a:pt x="542719" y="5973"/>
                    <a:pt x="642596" y="8424"/>
                  </a:cubicBezTo>
                  <a:cubicBezTo>
                    <a:pt x="697041" y="12406"/>
                    <a:pt x="751425" y="20801"/>
                    <a:pt x="806053" y="23129"/>
                  </a:cubicBezTo>
                  <a:cubicBezTo>
                    <a:pt x="878279" y="26928"/>
                    <a:pt x="950566" y="26499"/>
                    <a:pt x="1022852" y="26131"/>
                  </a:cubicBezTo>
                  <a:cubicBezTo>
                    <a:pt x="1070246" y="25886"/>
                    <a:pt x="1117702" y="25641"/>
                    <a:pt x="1165096" y="26560"/>
                  </a:cubicBezTo>
                  <a:cubicBezTo>
                    <a:pt x="1286432" y="28031"/>
                    <a:pt x="1407461" y="38202"/>
                    <a:pt x="1528798" y="38569"/>
                  </a:cubicBezTo>
                  <a:cubicBezTo>
                    <a:pt x="1575395" y="38815"/>
                    <a:pt x="1622114" y="38692"/>
                    <a:pt x="1668711" y="38508"/>
                  </a:cubicBezTo>
                  <a:cubicBezTo>
                    <a:pt x="1760066" y="38202"/>
                    <a:pt x="1851421" y="37896"/>
                    <a:pt x="1942714" y="41020"/>
                  </a:cubicBezTo>
                  <a:cubicBezTo>
                    <a:pt x="2062885" y="47331"/>
                    <a:pt x="2183241" y="43349"/>
                    <a:pt x="2303473" y="46290"/>
                  </a:cubicBezTo>
                  <a:cubicBezTo>
                    <a:pt x="2407090" y="47760"/>
                    <a:pt x="2510830" y="49721"/>
                    <a:pt x="2614263" y="55726"/>
                  </a:cubicBezTo>
                  <a:cubicBezTo>
                    <a:pt x="2699302" y="61976"/>
                    <a:pt x="2787530" y="69818"/>
                    <a:pt x="2866316" y="105908"/>
                  </a:cubicBezTo>
                  <a:cubicBezTo>
                    <a:pt x="2920577" y="129191"/>
                    <a:pt x="2947493" y="184888"/>
                    <a:pt x="2958897" y="239910"/>
                  </a:cubicBezTo>
                  <a:cubicBezTo>
                    <a:pt x="2983790" y="329184"/>
                    <a:pt x="2972999" y="422931"/>
                    <a:pt x="2975635" y="514594"/>
                  </a:cubicBezTo>
                  <a:cubicBezTo>
                    <a:pt x="2976432" y="614897"/>
                    <a:pt x="2975758" y="715138"/>
                    <a:pt x="2978026" y="815380"/>
                  </a:cubicBezTo>
                  <a:cubicBezTo>
                    <a:pt x="2983054" y="944542"/>
                    <a:pt x="2979743" y="1074194"/>
                    <a:pt x="2981337" y="1203724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4600223" y="1754853"/>
              <a:ext cx="430888" cy="701503"/>
            </a:xfrm>
            <a:custGeom>
              <a:avLst/>
              <a:gdLst/>
              <a:ahLst/>
              <a:cxnLst/>
              <a:rect l="l" t="t" r="r" b="b"/>
              <a:pathLst>
                <a:path w="430888" h="701503" extrusionOk="0">
                  <a:moveTo>
                    <a:pt x="430888" y="7196"/>
                  </a:moveTo>
                  <a:cubicBezTo>
                    <a:pt x="419178" y="41754"/>
                    <a:pt x="419607" y="80968"/>
                    <a:pt x="414395" y="116874"/>
                  </a:cubicBezTo>
                  <a:cubicBezTo>
                    <a:pt x="398945" y="222323"/>
                    <a:pt x="385517" y="328386"/>
                    <a:pt x="383249" y="435061"/>
                  </a:cubicBezTo>
                  <a:cubicBezTo>
                    <a:pt x="383126" y="496272"/>
                    <a:pt x="379080" y="556196"/>
                    <a:pt x="374604" y="616733"/>
                  </a:cubicBezTo>
                  <a:cubicBezTo>
                    <a:pt x="370803" y="622799"/>
                    <a:pt x="370251" y="630826"/>
                    <a:pt x="373071" y="637443"/>
                  </a:cubicBezTo>
                  <a:cubicBezTo>
                    <a:pt x="372949" y="639036"/>
                    <a:pt x="372826" y="640629"/>
                    <a:pt x="372703" y="642161"/>
                  </a:cubicBezTo>
                  <a:cubicBezTo>
                    <a:pt x="371232" y="644551"/>
                    <a:pt x="370312" y="647186"/>
                    <a:pt x="369944" y="650004"/>
                  </a:cubicBezTo>
                  <a:cubicBezTo>
                    <a:pt x="367982" y="670408"/>
                    <a:pt x="367124" y="697551"/>
                    <a:pt x="340944" y="698716"/>
                  </a:cubicBezTo>
                  <a:cubicBezTo>
                    <a:pt x="314947" y="702331"/>
                    <a:pt x="288583" y="701657"/>
                    <a:pt x="262342" y="700921"/>
                  </a:cubicBezTo>
                  <a:cubicBezTo>
                    <a:pt x="251306" y="700615"/>
                    <a:pt x="240270" y="700309"/>
                    <a:pt x="229295" y="700370"/>
                  </a:cubicBezTo>
                  <a:cubicBezTo>
                    <a:pt x="216849" y="700186"/>
                    <a:pt x="204402" y="700247"/>
                    <a:pt x="192017" y="700309"/>
                  </a:cubicBezTo>
                  <a:cubicBezTo>
                    <a:pt x="156640" y="700492"/>
                    <a:pt x="121263" y="700737"/>
                    <a:pt x="86254" y="695774"/>
                  </a:cubicBezTo>
                  <a:cubicBezTo>
                    <a:pt x="62833" y="691608"/>
                    <a:pt x="37266" y="690199"/>
                    <a:pt x="18627" y="673716"/>
                  </a:cubicBezTo>
                  <a:cubicBezTo>
                    <a:pt x="9982" y="665322"/>
                    <a:pt x="5752" y="653497"/>
                    <a:pt x="5384" y="641610"/>
                  </a:cubicBezTo>
                  <a:cubicBezTo>
                    <a:pt x="4893" y="616366"/>
                    <a:pt x="5261" y="591060"/>
                    <a:pt x="5445" y="565755"/>
                  </a:cubicBezTo>
                  <a:cubicBezTo>
                    <a:pt x="8756" y="500745"/>
                    <a:pt x="8572" y="435612"/>
                    <a:pt x="7162" y="370418"/>
                  </a:cubicBezTo>
                  <a:cubicBezTo>
                    <a:pt x="1521" y="304796"/>
                    <a:pt x="-3629" y="243095"/>
                    <a:pt x="3422" y="175450"/>
                  </a:cubicBezTo>
                  <a:cubicBezTo>
                    <a:pt x="9492" y="142547"/>
                    <a:pt x="-747" y="82193"/>
                    <a:pt x="11331" y="42550"/>
                  </a:cubicBezTo>
                  <a:cubicBezTo>
                    <a:pt x="12864" y="41815"/>
                    <a:pt x="14090" y="40528"/>
                    <a:pt x="14887" y="38935"/>
                  </a:cubicBezTo>
                  <a:cubicBezTo>
                    <a:pt x="17524" y="42857"/>
                    <a:pt x="23164" y="43653"/>
                    <a:pt x="26843" y="40835"/>
                  </a:cubicBezTo>
                  <a:cubicBezTo>
                    <a:pt x="34814" y="34401"/>
                    <a:pt x="42723" y="27845"/>
                    <a:pt x="50939" y="21718"/>
                  </a:cubicBezTo>
                  <a:cubicBezTo>
                    <a:pt x="52226" y="21840"/>
                    <a:pt x="53452" y="21901"/>
                    <a:pt x="54740" y="21901"/>
                  </a:cubicBezTo>
                  <a:cubicBezTo>
                    <a:pt x="61484" y="21901"/>
                    <a:pt x="68535" y="20676"/>
                    <a:pt x="75586" y="19451"/>
                  </a:cubicBezTo>
                  <a:cubicBezTo>
                    <a:pt x="83373" y="18103"/>
                    <a:pt x="91037" y="16755"/>
                    <a:pt x="98455" y="17122"/>
                  </a:cubicBezTo>
                  <a:cubicBezTo>
                    <a:pt x="156088" y="11301"/>
                    <a:pt x="214212" y="9157"/>
                    <a:pt x="272091" y="5787"/>
                  </a:cubicBezTo>
                  <a:cubicBezTo>
                    <a:pt x="304034" y="4807"/>
                    <a:pt x="335794" y="27"/>
                    <a:pt x="367798" y="150"/>
                  </a:cubicBezTo>
                  <a:cubicBezTo>
                    <a:pt x="373132" y="334"/>
                    <a:pt x="378650" y="211"/>
                    <a:pt x="384230" y="150"/>
                  </a:cubicBezTo>
                  <a:cubicBezTo>
                    <a:pt x="400477" y="-218"/>
                    <a:pt x="417154" y="-524"/>
                    <a:pt x="430888" y="719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5018972" y="1166312"/>
              <a:ext cx="1530273" cy="1399053"/>
            </a:xfrm>
            <a:custGeom>
              <a:avLst/>
              <a:gdLst/>
              <a:ahLst/>
              <a:cxnLst/>
              <a:rect l="l" t="t" r="r" b="b"/>
              <a:pathLst>
                <a:path w="1530273" h="1399053" extrusionOk="0">
                  <a:moveTo>
                    <a:pt x="1518204" y="591510"/>
                  </a:moveTo>
                  <a:cubicBezTo>
                    <a:pt x="1545059" y="687952"/>
                    <a:pt x="1530835" y="784763"/>
                    <a:pt x="1437395" y="837396"/>
                  </a:cubicBezTo>
                  <a:cubicBezTo>
                    <a:pt x="1388468" y="855655"/>
                    <a:pt x="1337580" y="854307"/>
                    <a:pt x="1284177" y="854490"/>
                  </a:cubicBezTo>
                  <a:cubicBezTo>
                    <a:pt x="1189266" y="852346"/>
                    <a:pt x="1092332" y="857493"/>
                    <a:pt x="999445" y="834454"/>
                  </a:cubicBezTo>
                  <a:cubicBezTo>
                    <a:pt x="965417" y="806882"/>
                    <a:pt x="962535" y="715525"/>
                    <a:pt x="981358" y="678088"/>
                  </a:cubicBezTo>
                  <a:cubicBezTo>
                    <a:pt x="995766" y="639486"/>
                    <a:pt x="1035557" y="642733"/>
                    <a:pt x="1072099" y="645920"/>
                  </a:cubicBezTo>
                  <a:cubicBezTo>
                    <a:pt x="1082400" y="646839"/>
                    <a:pt x="1092393" y="647758"/>
                    <a:pt x="1101590" y="647758"/>
                  </a:cubicBezTo>
                  <a:cubicBezTo>
                    <a:pt x="1141688" y="649902"/>
                    <a:pt x="1181909" y="650086"/>
                    <a:pt x="1222129" y="649289"/>
                  </a:cubicBezTo>
                  <a:cubicBezTo>
                    <a:pt x="1271731" y="647942"/>
                    <a:pt x="1321700" y="648799"/>
                    <a:pt x="1371056" y="645123"/>
                  </a:cubicBezTo>
                  <a:cubicBezTo>
                    <a:pt x="1389940" y="640711"/>
                    <a:pt x="1391657" y="612281"/>
                    <a:pt x="1373692" y="605480"/>
                  </a:cubicBezTo>
                  <a:cubicBezTo>
                    <a:pt x="1360633" y="601558"/>
                    <a:pt x="1346899" y="602110"/>
                    <a:pt x="1333226" y="602661"/>
                  </a:cubicBezTo>
                  <a:cubicBezTo>
                    <a:pt x="1326666" y="602906"/>
                    <a:pt x="1320167" y="603151"/>
                    <a:pt x="1313729" y="602968"/>
                  </a:cubicBezTo>
                  <a:cubicBezTo>
                    <a:pt x="1264005" y="604990"/>
                    <a:pt x="1214159" y="605664"/>
                    <a:pt x="1164374" y="605480"/>
                  </a:cubicBezTo>
                  <a:cubicBezTo>
                    <a:pt x="1143160" y="606521"/>
                    <a:pt x="1121639" y="604806"/>
                    <a:pt x="1100057" y="603090"/>
                  </a:cubicBezTo>
                  <a:cubicBezTo>
                    <a:pt x="1062657" y="600088"/>
                    <a:pt x="1025257" y="597147"/>
                    <a:pt x="989635" y="608788"/>
                  </a:cubicBezTo>
                  <a:cubicBezTo>
                    <a:pt x="917409" y="642856"/>
                    <a:pt x="918881" y="741259"/>
                    <a:pt x="934699" y="808352"/>
                  </a:cubicBezTo>
                  <a:cubicBezTo>
                    <a:pt x="939114" y="825693"/>
                    <a:pt x="945245" y="839418"/>
                    <a:pt x="953338" y="850263"/>
                  </a:cubicBezTo>
                  <a:cubicBezTo>
                    <a:pt x="941566" y="853571"/>
                    <a:pt x="930653" y="860740"/>
                    <a:pt x="925073" y="869625"/>
                  </a:cubicBezTo>
                  <a:cubicBezTo>
                    <a:pt x="905024" y="902651"/>
                    <a:pt x="905760" y="943519"/>
                    <a:pt x="899690" y="980711"/>
                  </a:cubicBezTo>
                  <a:cubicBezTo>
                    <a:pt x="894111" y="1015024"/>
                    <a:pt x="905944" y="1043944"/>
                    <a:pt x="927035" y="1065267"/>
                  </a:cubicBezTo>
                  <a:cubicBezTo>
                    <a:pt x="923111" y="1068760"/>
                    <a:pt x="919555" y="1072988"/>
                    <a:pt x="916490" y="1077889"/>
                  </a:cubicBezTo>
                  <a:cubicBezTo>
                    <a:pt x="886815" y="1120167"/>
                    <a:pt x="884485" y="1182788"/>
                    <a:pt x="914896" y="1225311"/>
                  </a:cubicBezTo>
                  <a:cubicBezTo>
                    <a:pt x="931634" y="1245837"/>
                    <a:pt x="957875" y="1254783"/>
                    <a:pt x="982400" y="1262442"/>
                  </a:cubicBezTo>
                  <a:cubicBezTo>
                    <a:pt x="981909" y="1262564"/>
                    <a:pt x="981358" y="1262687"/>
                    <a:pt x="980867" y="1262870"/>
                  </a:cubicBezTo>
                  <a:cubicBezTo>
                    <a:pt x="944754" y="1279169"/>
                    <a:pt x="934822" y="1348100"/>
                    <a:pt x="952173" y="1380759"/>
                  </a:cubicBezTo>
                  <a:cubicBezTo>
                    <a:pt x="956220" y="1386947"/>
                    <a:pt x="960880" y="1392339"/>
                    <a:pt x="965907" y="1397057"/>
                  </a:cubicBezTo>
                  <a:cubicBezTo>
                    <a:pt x="918513" y="1393993"/>
                    <a:pt x="870751" y="1395586"/>
                    <a:pt x="823112" y="1397179"/>
                  </a:cubicBezTo>
                  <a:cubicBezTo>
                    <a:pt x="791904" y="1398221"/>
                    <a:pt x="760758" y="1399263"/>
                    <a:pt x="729734" y="1399018"/>
                  </a:cubicBezTo>
                  <a:cubicBezTo>
                    <a:pt x="653707" y="1399447"/>
                    <a:pt x="577496" y="1393748"/>
                    <a:pt x="502819" y="1379349"/>
                  </a:cubicBezTo>
                  <a:cubicBezTo>
                    <a:pt x="502389" y="1379288"/>
                    <a:pt x="501960" y="1379165"/>
                    <a:pt x="501531" y="1379104"/>
                  </a:cubicBezTo>
                  <a:cubicBezTo>
                    <a:pt x="501286" y="1379043"/>
                    <a:pt x="501041" y="1378982"/>
                    <a:pt x="500795" y="1378982"/>
                  </a:cubicBezTo>
                  <a:cubicBezTo>
                    <a:pt x="425934" y="1365134"/>
                    <a:pt x="355793" y="1331250"/>
                    <a:pt x="289760" y="1291607"/>
                  </a:cubicBezTo>
                  <a:cubicBezTo>
                    <a:pt x="246780" y="1258030"/>
                    <a:pt x="203004" y="1223779"/>
                    <a:pt x="153157" y="1200863"/>
                  </a:cubicBezTo>
                  <a:cubicBezTo>
                    <a:pt x="133966" y="1194613"/>
                    <a:pt x="111220" y="1180459"/>
                    <a:pt x="91109" y="1188486"/>
                  </a:cubicBezTo>
                  <a:cubicBezTo>
                    <a:pt x="84120" y="1192346"/>
                    <a:pt x="80809" y="1199147"/>
                    <a:pt x="80564" y="1206132"/>
                  </a:cubicBezTo>
                  <a:cubicBezTo>
                    <a:pt x="53770" y="1202150"/>
                    <a:pt x="26977" y="1199270"/>
                    <a:pt x="0" y="1197309"/>
                  </a:cubicBezTo>
                  <a:cubicBezTo>
                    <a:pt x="4169" y="1135363"/>
                    <a:pt x="7051" y="1073355"/>
                    <a:pt x="6254" y="1011286"/>
                  </a:cubicBezTo>
                  <a:cubicBezTo>
                    <a:pt x="8768" y="897320"/>
                    <a:pt x="20662" y="783966"/>
                    <a:pt x="25260" y="670183"/>
                  </a:cubicBezTo>
                  <a:cubicBezTo>
                    <a:pt x="25567" y="670245"/>
                    <a:pt x="25874" y="670245"/>
                    <a:pt x="26180" y="670245"/>
                  </a:cubicBezTo>
                  <a:cubicBezTo>
                    <a:pt x="26364" y="670245"/>
                    <a:pt x="26548" y="670245"/>
                    <a:pt x="26671" y="670245"/>
                  </a:cubicBezTo>
                  <a:cubicBezTo>
                    <a:pt x="51502" y="669509"/>
                    <a:pt x="76395" y="668284"/>
                    <a:pt x="101165" y="666078"/>
                  </a:cubicBezTo>
                  <a:cubicBezTo>
                    <a:pt x="159349" y="658051"/>
                    <a:pt x="222807" y="650025"/>
                    <a:pt x="276884" y="624535"/>
                  </a:cubicBezTo>
                  <a:cubicBezTo>
                    <a:pt x="267565" y="636667"/>
                    <a:pt x="258184" y="648738"/>
                    <a:pt x="248742" y="660625"/>
                  </a:cubicBezTo>
                  <a:cubicBezTo>
                    <a:pt x="232801" y="683479"/>
                    <a:pt x="209687" y="708356"/>
                    <a:pt x="212568" y="738012"/>
                  </a:cubicBezTo>
                  <a:cubicBezTo>
                    <a:pt x="213672" y="742362"/>
                    <a:pt x="219742" y="743588"/>
                    <a:pt x="222439" y="739973"/>
                  </a:cubicBezTo>
                  <a:cubicBezTo>
                    <a:pt x="253770" y="693099"/>
                    <a:pt x="295155" y="652721"/>
                    <a:pt x="332188" y="610075"/>
                  </a:cubicBezTo>
                  <a:cubicBezTo>
                    <a:pt x="379153" y="549722"/>
                    <a:pt x="447331" y="513510"/>
                    <a:pt x="501654" y="461183"/>
                  </a:cubicBezTo>
                  <a:cubicBezTo>
                    <a:pt x="563333" y="390536"/>
                    <a:pt x="624523" y="317561"/>
                    <a:pt x="667686" y="233741"/>
                  </a:cubicBezTo>
                  <a:cubicBezTo>
                    <a:pt x="702511" y="162236"/>
                    <a:pt x="726730" y="86197"/>
                    <a:pt x="758060" y="13160"/>
                  </a:cubicBezTo>
                  <a:cubicBezTo>
                    <a:pt x="795767" y="-1974"/>
                    <a:pt x="837275" y="-565"/>
                    <a:pt x="878292" y="783"/>
                  </a:cubicBezTo>
                  <a:cubicBezTo>
                    <a:pt x="896563" y="1396"/>
                    <a:pt x="914834" y="2009"/>
                    <a:pt x="932615" y="1212"/>
                  </a:cubicBezTo>
                  <a:cubicBezTo>
                    <a:pt x="964865" y="120203"/>
                    <a:pt x="867134" y="248140"/>
                    <a:pt x="825074" y="356285"/>
                  </a:cubicBezTo>
                  <a:cubicBezTo>
                    <a:pt x="809746" y="399727"/>
                    <a:pt x="796809" y="445436"/>
                    <a:pt x="795276" y="491636"/>
                  </a:cubicBezTo>
                  <a:cubicBezTo>
                    <a:pt x="796257" y="551438"/>
                    <a:pt x="792640" y="610259"/>
                    <a:pt x="779396" y="669142"/>
                  </a:cubicBezTo>
                  <a:cubicBezTo>
                    <a:pt x="761432" y="779126"/>
                    <a:pt x="725932" y="825999"/>
                    <a:pt x="653339" y="908104"/>
                  </a:cubicBezTo>
                  <a:cubicBezTo>
                    <a:pt x="642364" y="920358"/>
                    <a:pt x="625687" y="932306"/>
                    <a:pt x="611892" y="942049"/>
                  </a:cubicBezTo>
                  <a:cubicBezTo>
                    <a:pt x="598894" y="948360"/>
                    <a:pt x="589330" y="962330"/>
                    <a:pt x="597484" y="976422"/>
                  </a:cubicBezTo>
                  <a:cubicBezTo>
                    <a:pt x="601469" y="983285"/>
                    <a:pt x="609195" y="987390"/>
                    <a:pt x="616859" y="987390"/>
                  </a:cubicBezTo>
                  <a:cubicBezTo>
                    <a:pt x="620599" y="987390"/>
                    <a:pt x="624339" y="986410"/>
                    <a:pt x="627650" y="984327"/>
                  </a:cubicBezTo>
                  <a:cubicBezTo>
                    <a:pt x="655178" y="967170"/>
                    <a:pt x="680562" y="946522"/>
                    <a:pt x="700549" y="920787"/>
                  </a:cubicBezTo>
                  <a:cubicBezTo>
                    <a:pt x="743713" y="869809"/>
                    <a:pt x="788532" y="817298"/>
                    <a:pt x="805515" y="751124"/>
                  </a:cubicBezTo>
                  <a:cubicBezTo>
                    <a:pt x="818881" y="699165"/>
                    <a:pt x="830163" y="646471"/>
                    <a:pt x="836171" y="593042"/>
                  </a:cubicBezTo>
                  <a:cubicBezTo>
                    <a:pt x="842425" y="547210"/>
                    <a:pt x="834945" y="500520"/>
                    <a:pt x="842977" y="454872"/>
                  </a:cubicBezTo>
                  <a:cubicBezTo>
                    <a:pt x="843161" y="453769"/>
                    <a:pt x="843406" y="452667"/>
                    <a:pt x="843651" y="451564"/>
                  </a:cubicBezTo>
                  <a:cubicBezTo>
                    <a:pt x="886876" y="489491"/>
                    <a:pt x="990187" y="492800"/>
                    <a:pt x="1034638" y="495680"/>
                  </a:cubicBezTo>
                  <a:cubicBezTo>
                    <a:pt x="1120536" y="502113"/>
                    <a:pt x="1206740" y="502665"/>
                    <a:pt x="1292638" y="507934"/>
                  </a:cubicBezTo>
                  <a:cubicBezTo>
                    <a:pt x="1352969" y="510937"/>
                    <a:pt x="1415446" y="506341"/>
                    <a:pt x="1472895" y="531095"/>
                  </a:cubicBezTo>
                  <a:cubicBezTo>
                    <a:pt x="1495764" y="543411"/>
                    <a:pt x="1508333" y="568778"/>
                    <a:pt x="1518204" y="591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5950111" y="2020129"/>
              <a:ext cx="571914" cy="211070"/>
            </a:xfrm>
            <a:custGeom>
              <a:avLst/>
              <a:gdLst/>
              <a:ahLst/>
              <a:cxnLst/>
              <a:rect l="l" t="t" r="r" b="b"/>
              <a:pathLst>
                <a:path w="571914" h="211070" extrusionOk="0">
                  <a:moveTo>
                    <a:pt x="563644" y="2512"/>
                  </a:moveTo>
                  <a:cubicBezTo>
                    <a:pt x="577501" y="29288"/>
                    <a:pt x="570389" y="63539"/>
                    <a:pt x="567568" y="92644"/>
                  </a:cubicBezTo>
                  <a:cubicBezTo>
                    <a:pt x="549726" y="196745"/>
                    <a:pt x="408832" y="187003"/>
                    <a:pt x="327839" y="200422"/>
                  </a:cubicBezTo>
                  <a:cubicBezTo>
                    <a:pt x="242738" y="206304"/>
                    <a:pt x="158066" y="217823"/>
                    <a:pt x="72414" y="205814"/>
                  </a:cubicBezTo>
                  <a:cubicBezTo>
                    <a:pt x="18214" y="195888"/>
                    <a:pt x="-5268" y="153181"/>
                    <a:pt x="985" y="100793"/>
                  </a:cubicBezTo>
                  <a:cubicBezTo>
                    <a:pt x="1169" y="69422"/>
                    <a:pt x="740" y="16237"/>
                    <a:pt x="33603" y="8639"/>
                  </a:cubicBezTo>
                  <a:cubicBezTo>
                    <a:pt x="50464" y="23345"/>
                    <a:pt x="73333" y="30085"/>
                    <a:pt x="102947" y="32597"/>
                  </a:cubicBezTo>
                  <a:cubicBezTo>
                    <a:pt x="184676" y="45648"/>
                    <a:pt x="267447" y="43258"/>
                    <a:pt x="349911" y="44790"/>
                  </a:cubicBezTo>
                  <a:cubicBezTo>
                    <a:pt x="355368" y="44790"/>
                    <a:pt x="360886" y="44851"/>
                    <a:pt x="366343" y="44851"/>
                  </a:cubicBezTo>
                  <a:cubicBezTo>
                    <a:pt x="418396" y="44851"/>
                    <a:pt x="471554" y="43503"/>
                    <a:pt x="520787" y="25551"/>
                  </a:cubicBezTo>
                  <a:cubicBezTo>
                    <a:pt x="535012" y="18688"/>
                    <a:pt x="548194" y="9987"/>
                    <a:pt x="560333" y="0"/>
                  </a:cubicBezTo>
                  <a:cubicBezTo>
                    <a:pt x="561376" y="797"/>
                    <a:pt x="562479" y="1654"/>
                    <a:pt x="563644" y="25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5943651" y="2232008"/>
              <a:ext cx="522400" cy="176210"/>
            </a:xfrm>
            <a:custGeom>
              <a:avLst/>
              <a:gdLst/>
              <a:ahLst/>
              <a:cxnLst/>
              <a:rect l="l" t="t" r="r" b="b"/>
              <a:pathLst>
                <a:path w="522400" h="176210" extrusionOk="0">
                  <a:moveTo>
                    <a:pt x="522280" y="15808"/>
                  </a:moveTo>
                  <a:cubicBezTo>
                    <a:pt x="523323" y="47792"/>
                    <a:pt x="517621" y="80389"/>
                    <a:pt x="504132" y="109494"/>
                  </a:cubicBezTo>
                  <a:cubicBezTo>
                    <a:pt x="460969" y="182224"/>
                    <a:pt x="339694" y="174381"/>
                    <a:pt x="265568" y="175606"/>
                  </a:cubicBezTo>
                  <a:cubicBezTo>
                    <a:pt x="215537" y="176771"/>
                    <a:pt x="165936" y="177138"/>
                    <a:pt x="116335" y="168192"/>
                  </a:cubicBezTo>
                  <a:cubicBezTo>
                    <a:pt x="83349" y="158083"/>
                    <a:pt x="42638" y="155877"/>
                    <a:pt x="17990" y="129652"/>
                  </a:cubicBezTo>
                  <a:cubicBezTo>
                    <a:pt x="-2059" y="95340"/>
                    <a:pt x="-9661" y="44974"/>
                    <a:pt x="18052" y="12990"/>
                  </a:cubicBezTo>
                  <a:cubicBezTo>
                    <a:pt x="42270" y="30452"/>
                    <a:pt x="73477" y="40378"/>
                    <a:pt x="103949" y="40807"/>
                  </a:cubicBezTo>
                  <a:cubicBezTo>
                    <a:pt x="123018" y="41910"/>
                    <a:pt x="142147" y="42400"/>
                    <a:pt x="161276" y="42400"/>
                  </a:cubicBezTo>
                  <a:cubicBezTo>
                    <a:pt x="229148" y="42400"/>
                    <a:pt x="297143" y="36212"/>
                    <a:pt x="364402" y="29166"/>
                  </a:cubicBezTo>
                  <a:cubicBezTo>
                    <a:pt x="417069" y="24141"/>
                    <a:pt x="471514" y="19240"/>
                    <a:pt x="521177" y="0"/>
                  </a:cubicBezTo>
                  <a:cubicBezTo>
                    <a:pt x="521422" y="5453"/>
                    <a:pt x="522035" y="10968"/>
                    <a:pt x="522280" y="15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5990122" y="2426425"/>
              <a:ext cx="423063" cy="144195"/>
            </a:xfrm>
            <a:custGeom>
              <a:avLst/>
              <a:gdLst/>
              <a:ahLst/>
              <a:cxnLst/>
              <a:rect l="l" t="t" r="r" b="b"/>
              <a:pathLst>
                <a:path w="423063" h="144195" extrusionOk="0">
                  <a:moveTo>
                    <a:pt x="422407" y="245"/>
                  </a:moveTo>
                  <a:cubicBezTo>
                    <a:pt x="434424" y="154161"/>
                    <a:pt x="278814" y="152323"/>
                    <a:pt x="166552" y="138047"/>
                  </a:cubicBezTo>
                  <a:cubicBezTo>
                    <a:pt x="115848" y="120645"/>
                    <a:pt x="3892" y="143990"/>
                    <a:pt x="29" y="68012"/>
                  </a:cubicBezTo>
                  <a:cubicBezTo>
                    <a:pt x="-93" y="49631"/>
                    <a:pt x="-584" y="26041"/>
                    <a:pt x="17074" y="15073"/>
                  </a:cubicBezTo>
                  <a:cubicBezTo>
                    <a:pt x="17319" y="14951"/>
                    <a:pt x="19710" y="13603"/>
                    <a:pt x="20262" y="14644"/>
                  </a:cubicBezTo>
                  <a:cubicBezTo>
                    <a:pt x="26455" y="18994"/>
                    <a:pt x="28355" y="12009"/>
                    <a:pt x="26271" y="6985"/>
                  </a:cubicBezTo>
                  <a:cubicBezTo>
                    <a:pt x="63794" y="18075"/>
                    <a:pt x="102604" y="23406"/>
                    <a:pt x="141782" y="24815"/>
                  </a:cubicBezTo>
                  <a:cubicBezTo>
                    <a:pt x="160483" y="24325"/>
                    <a:pt x="181390" y="24693"/>
                    <a:pt x="203401" y="25060"/>
                  </a:cubicBezTo>
                  <a:cubicBezTo>
                    <a:pt x="217932" y="25305"/>
                    <a:pt x="233014" y="25551"/>
                    <a:pt x="248281" y="25551"/>
                  </a:cubicBezTo>
                  <a:cubicBezTo>
                    <a:pt x="308367" y="25551"/>
                    <a:pt x="372070" y="21874"/>
                    <a:pt x="422407" y="0"/>
                  </a:cubicBezTo>
                  <a:cubicBezTo>
                    <a:pt x="422407" y="123"/>
                    <a:pt x="422407" y="184"/>
                    <a:pt x="422407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13"/>
          <p:cNvSpPr/>
          <p:nvPr/>
        </p:nvSpPr>
        <p:spPr>
          <a:xfrm>
            <a:off x="16050579" y="7609124"/>
            <a:ext cx="3276260" cy="365971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2758965" y="0"/>
            <a:ext cx="13668703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883DF8"/>
                </a:solidFill>
                <a:latin typeface="Mistral" pitchFamily="66" charset="0"/>
                <a:ea typeface="Luckiest Guy"/>
                <a:cs typeface="Luckiest Guy"/>
                <a:sym typeface="Luckiest Guy"/>
              </a:rPr>
              <a:t>ПРИЁМНАЯ КАМПАНИЯ</a:t>
            </a:r>
          </a:p>
          <a:p>
            <a:pPr algn="ctr"/>
            <a:r>
              <a:rPr lang="ru-RU" sz="8000" b="1" dirty="0" smtClean="0">
                <a:solidFill>
                  <a:srgbClr val="883DF8"/>
                </a:solidFill>
                <a:latin typeface="Mistral" pitchFamily="66" charset="0"/>
                <a:ea typeface="Luckiest Guy"/>
                <a:cs typeface="Luckiest Guy"/>
                <a:sym typeface="Luckiest Guy"/>
              </a:rPr>
              <a:t>2024 </a:t>
            </a:r>
            <a:r>
              <a:rPr lang="ru-RU" sz="8000" b="1" dirty="0">
                <a:solidFill>
                  <a:srgbClr val="883DF8"/>
                </a:solidFill>
                <a:latin typeface="Mistral" pitchFamily="66" charset="0"/>
                <a:ea typeface="Luckiest Guy"/>
                <a:cs typeface="Luckiest Guy"/>
                <a:sym typeface="Luckiest Guy"/>
              </a:rPr>
              <a:t>ГОДА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rgbClr val="883DF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  <a:sym typeface="Luckiest Guy"/>
              </a:rPr>
              <a:t> </a:t>
            </a:r>
            <a:r>
              <a:rPr lang="ru-RU" sz="2800" b="1" dirty="0" smtClean="0">
                <a:solidFill>
                  <a:srgbClr val="883DF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uckiest Guy"/>
              </a:rPr>
              <a:t>ГПОУ «Коми  республиканский  агропромышленный  техникум   </a:t>
            </a:r>
            <a:br>
              <a:rPr lang="ru-RU" sz="2800" b="1" dirty="0" smtClean="0">
                <a:solidFill>
                  <a:srgbClr val="883DF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uckiest Guy"/>
              </a:rPr>
            </a:br>
            <a:r>
              <a:rPr lang="ru-RU" sz="2800" b="1" dirty="0" smtClean="0">
                <a:solidFill>
                  <a:srgbClr val="883DF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uckiest Guy"/>
              </a:rPr>
              <a:t>им. Н.В. </a:t>
            </a:r>
            <a:r>
              <a:rPr lang="ru-RU" sz="2800" b="1" dirty="0" err="1" smtClean="0">
                <a:solidFill>
                  <a:srgbClr val="883DF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uckiest Guy"/>
              </a:rPr>
              <a:t>Оплеснина</a:t>
            </a:r>
            <a:r>
              <a:rPr lang="ru-RU" sz="2800" b="1" dirty="0" smtClean="0">
                <a:solidFill>
                  <a:srgbClr val="883DF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uckiest Guy"/>
              </a:rPr>
              <a:t>»</a:t>
            </a:r>
            <a:endParaRPr sz="2800" b="1" dirty="0">
              <a:solidFill>
                <a:srgbClr val="883DF8"/>
              </a:solidFill>
              <a:latin typeface="Tahoma" pitchFamily="34" charset="0"/>
              <a:ea typeface="Tahoma" pitchFamily="34" charset="0"/>
              <a:cs typeface="Tahoma" pitchFamily="34" charset="0"/>
              <a:sym typeface="Luckiest Guy"/>
            </a:endParaRPr>
          </a:p>
        </p:txBody>
      </p:sp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204" y="5022572"/>
            <a:ext cx="9939147" cy="4642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E:\photo_5357312398966509345_y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867" y="3957144"/>
            <a:ext cx="3281663" cy="3215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/>
          <p:nvPr/>
        </p:nvSpPr>
        <p:spPr>
          <a:xfrm rot="5491664">
            <a:off x="13986151" y="-5226876"/>
            <a:ext cx="9358437" cy="10453752"/>
          </a:xfrm>
          <a:custGeom>
            <a:avLst/>
            <a:gdLst/>
            <a:ahLst/>
            <a:cxnLst/>
            <a:rect l="l" t="t" r="r" b="b"/>
            <a:pathLst>
              <a:path w="9358437" h="10453752" extrusionOk="0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rot="-1320090">
            <a:off x="4255006" y="-4371870"/>
            <a:ext cx="9358437" cy="10453752"/>
          </a:xfrm>
          <a:custGeom>
            <a:avLst/>
            <a:gdLst/>
            <a:ahLst/>
            <a:cxnLst/>
            <a:rect l="l" t="t" r="r" b="b"/>
            <a:pathLst>
              <a:path w="9358437" h="10453752" extrusionOk="0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rot="5494514">
            <a:off x="-917507" y="-5041276"/>
            <a:ext cx="9361975" cy="10457704"/>
          </a:xfrm>
          <a:custGeom>
            <a:avLst/>
            <a:gdLst/>
            <a:ahLst/>
            <a:cxnLst/>
            <a:rect l="l" t="t" r="r" b="b"/>
            <a:pathLst>
              <a:path w="9358437" h="10453752" extrusionOk="0">
                <a:moveTo>
                  <a:pt x="9323454" y="7495211"/>
                </a:moveTo>
                <a:cubicBezTo>
                  <a:pt x="9291446" y="7170105"/>
                  <a:pt x="9159651" y="6871760"/>
                  <a:pt x="9019906" y="6580522"/>
                </a:cubicBezTo>
                <a:cubicBezTo>
                  <a:pt x="8837902" y="6128928"/>
                  <a:pt x="8677865" y="5670851"/>
                  <a:pt x="8607783" y="5186223"/>
                </a:cubicBezTo>
                <a:cubicBezTo>
                  <a:pt x="8537074" y="4699504"/>
                  <a:pt x="8563224" y="4210694"/>
                  <a:pt x="8703805" y="3736728"/>
                </a:cubicBezTo>
                <a:cubicBezTo>
                  <a:pt x="8828488" y="3293914"/>
                  <a:pt x="8987270" y="2853400"/>
                  <a:pt x="8973045" y="2386542"/>
                </a:cubicBezTo>
                <a:cubicBezTo>
                  <a:pt x="8973045" y="2178307"/>
                  <a:pt x="8896478" y="1976762"/>
                  <a:pt x="8802129" y="1793824"/>
                </a:cubicBezTo>
                <a:cubicBezTo>
                  <a:pt x="8705688" y="1616322"/>
                  <a:pt x="8569709" y="1462027"/>
                  <a:pt x="8422851" y="1324458"/>
                </a:cubicBezTo>
                <a:cubicBezTo>
                  <a:pt x="8292729" y="1205496"/>
                  <a:pt x="8154030" y="1088625"/>
                  <a:pt x="8068677" y="931403"/>
                </a:cubicBezTo>
                <a:cubicBezTo>
                  <a:pt x="7922655" y="566363"/>
                  <a:pt x="7912405" y="496951"/>
                  <a:pt x="7566598" y="272827"/>
                </a:cubicBezTo>
                <a:cubicBezTo>
                  <a:pt x="7513462" y="231848"/>
                  <a:pt x="7446727" y="183135"/>
                  <a:pt x="7384804" y="152610"/>
                </a:cubicBezTo>
                <a:cubicBezTo>
                  <a:pt x="7362838" y="140066"/>
                  <a:pt x="7341082" y="126058"/>
                  <a:pt x="7316395" y="119368"/>
                </a:cubicBezTo>
                <a:cubicBezTo>
                  <a:pt x="7284179" y="110169"/>
                  <a:pt x="7249661" y="131494"/>
                  <a:pt x="7242967" y="164109"/>
                </a:cubicBezTo>
                <a:cubicBezTo>
                  <a:pt x="6565161" y="-21128"/>
                  <a:pt x="5818529" y="-87822"/>
                  <a:pt x="5150555" y="169127"/>
                </a:cubicBezTo>
                <a:cubicBezTo>
                  <a:pt x="4822530" y="298961"/>
                  <a:pt x="4535927" y="517859"/>
                  <a:pt x="4280495" y="758082"/>
                </a:cubicBezTo>
                <a:cubicBezTo>
                  <a:pt x="3965859" y="1081098"/>
                  <a:pt x="3735530" y="1484607"/>
                  <a:pt x="3589091" y="1909650"/>
                </a:cubicBezTo>
                <a:cubicBezTo>
                  <a:pt x="3485955" y="2214685"/>
                  <a:pt x="3599341" y="2473307"/>
                  <a:pt x="3321525" y="2708931"/>
                </a:cubicBezTo>
                <a:cubicBezTo>
                  <a:pt x="3108769" y="2878488"/>
                  <a:pt x="2861286" y="2979888"/>
                  <a:pt x="2617987" y="3102195"/>
                </a:cubicBezTo>
                <a:cubicBezTo>
                  <a:pt x="2366948" y="3215721"/>
                  <a:pt x="2123231" y="3341164"/>
                  <a:pt x="1876585" y="3464307"/>
                </a:cubicBezTo>
                <a:cubicBezTo>
                  <a:pt x="1578685" y="3615466"/>
                  <a:pt x="1284132" y="3779588"/>
                  <a:pt x="1020541" y="3985941"/>
                </a:cubicBezTo>
                <a:cubicBezTo>
                  <a:pt x="784983" y="4180796"/>
                  <a:pt x="574110" y="4407849"/>
                  <a:pt x="391479" y="4652671"/>
                </a:cubicBezTo>
                <a:cubicBezTo>
                  <a:pt x="82909" y="5083777"/>
                  <a:pt x="-23573" y="5633845"/>
                  <a:pt x="4251" y="6156525"/>
                </a:cubicBezTo>
                <a:cubicBezTo>
                  <a:pt x="35212" y="6515292"/>
                  <a:pt x="138766" y="6878659"/>
                  <a:pt x="338133" y="7180976"/>
                </a:cubicBezTo>
                <a:cubicBezTo>
                  <a:pt x="610092" y="7593475"/>
                  <a:pt x="1017194" y="7885549"/>
                  <a:pt x="1465508" y="8081449"/>
                </a:cubicBezTo>
                <a:cubicBezTo>
                  <a:pt x="1872819" y="8254978"/>
                  <a:pt x="2318623" y="8316864"/>
                  <a:pt x="2756896" y="8356587"/>
                </a:cubicBezTo>
                <a:cubicBezTo>
                  <a:pt x="3130526" y="8390039"/>
                  <a:pt x="3510641" y="8379794"/>
                  <a:pt x="3876322" y="8473458"/>
                </a:cubicBezTo>
                <a:cubicBezTo>
                  <a:pt x="4154347" y="8556250"/>
                  <a:pt x="4446390" y="8643016"/>
                  <a:pt x="4670024" y="8835988"/>
                </a:cubicBezTo>
                <a:cubicBezTo>
                  <a:pt x="4968342" y="9110290"/>
                  <a:pt x="5166245" y="9471358"/>
                  <a:pt x="5429418" y="9776184"/>
                </a:cubicBezTo>
                <a:cubicBezTo>
                  <a:pt x="5826896" y="10206872"/>
                  <a:pt x="6407843" y="10455250"/>
                  <a:pt x="6993392" y="10451695"/>
                </a:cubicBezTo>
                <a:cubicBezTo>
                  <a:pt x="7219536" y="10463822"/>
                  <a:pt x="7442752" y="10420961"/>
                  <a:pt x="7659483" y="10359704"/>
                </a:cubicBezTo>
                <a:cubicBezTo>
                  <a:pt x="7802784" y="10321025"/>
                  <a:pt x="7947760" y="10280465"/>
                  <a:pt x="8078927" y="10209381"/>
                </a:cubicBezTo>
                <a:cubicBezTo>
                  <a:pt x="8331849" y="10068885"/>
                  <a:pt x="8519919" y="9842460"/>
                  <a:pt x="8712173" y="9631507"/>
                </a:cubicBezTo>
                <a:cubicBezTo>
                  <a:pt x="8875977" y="9444805"/>
                  <a:pt x="9039361" y="9253295"/>
                  <a:pt x="9142287" y="9024989"/>
                </a:cubicBezTo>
                <a:cubicBezTo>
                  <a:pt x="9362993" y="8550606"/>
                  <a:pt x="9396883" y="8007856"/>
                  <a:pt x="9323454" y="7495211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14"/>
          <p:cNvGrpSpPr/>
          <p:nvPr/>
        </p:nvGrpSpPr>
        <p:grpSpPr>
          <a:xfrm>
            <a:off x="-368360" y="-3088821"/>
            <a:ext cx="18287996" cy="4406470"/>
            <a:chOff x="0" y="0"/>
            <a:chExt cx="4816592" cy="1160552"/>
          </a:xfrm>
        </p:grpSpPr>
        <p:sp>
          <p:nvSpPr>
            <p:cNvPr id="203" name="Google Shape;203;p14"/>
            <p:cNvSpPr/>
            <p:nvPr/>
          </p:nvSpPr>
          <p:spPr>
            <a:xfrm>
              <a:off x="0" y="0"/>
              <a:ext cx="4816592" cy="1160552"/>
            </a:xfrm>
            <a:custGeom>
              <a:avLst/>
              <a:gdLst/>
              <a:ahLst/>
              <a:cxnLst/>
              <a:rect l="l" t="t" r="r" b="b"/>
              <a:pathLst>
                <a:path w="4816592" h="1160552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160552"/>
                  </a:lnTo>
                  <a:lnTo>
                    <a:pt x="0" y="1160552"/>
                  </a:ln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</p:sp>
        <p:sp>
          <p:nvSpPr>
            <p:cNvPr id="204" name="Google Shape;204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4"/>
          <p:cNvSpPr/>
          <p:nvPr/>
        </p:nvSpPr>
        <p:spPr>
          <a:xfrm>
            <a:off x="15527770" y="-3464491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15527770" y="-3464491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15701736" y="-3447765"/>
            <a:ext cx="4482684" cy="5033178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-3235623" y="-3862527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-3235623" y="-3862527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-3177771" y="-3816772"/>
            <a:ext cx="4482684" cy="5033178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16283275" y="7740693"/>
            <a:ext cx="3276260" cy="365971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6283275" y="7740693"/>
            <a:ext cx="3276260" cy="365971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6324490" y="7773289"/>
            <a:ext cx="3193493" cy="3585667"/>
          </a:xfrm>
          <a:custGeom>
            <a:avLst/>
            <a:gdLst/>
            <a:ahLst/>
            <a:cxnLst/>
            <a:rect l="l" t="t" r="r" b="b"/>
            <a:pathLst>
              <a:path w="3193493" h="3585667" extrusionOk="0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 rot="-1937347">
            <a:off x="-1771221" y="9577784"/>
            <a:ext cx="3599950" cy="378198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 rot="-1937347">
            <a:off x="-1771221" y="9577782"/>
            <a:ext cx="3599950" cy="378198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 rot="-1937347">
            <a:off x="-1754503" y="9080366"/>
            <a:ext cx="3509005" cy="3705463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6723887" y="-895863"/>
            <a:ext cx="1279597" cy="1160216"/>
          </a:xfrm>
          <a:custGeom>
            <a:avLst/>
            <a:gdLst/>
            <a:ahLst/>
            <a:cxnLst/>
            <a:rect l="l" t="t" r="r" b="b"/>
            <a:pathLst>
              <a:path w="1279597" h="1160216" extrusionOk="0">
                <a:moveTo>
                  <a:pt x="1238373" y="549605"/>
                </a:moveTo>
                <a:cubicBezTo>
                  <a:pt x="1194562" y="539786"/>
                  <a:pt x="1149473" y="537920"/>
                  <a:pt x="1104971" y="533087"/>
                </a:cubicBezTo>
                <a:cubicBezTo>
                  <a:pt x="1020959" y="524112"/>
                  <a:pt x="936410" y="519331"/>
                  <a:pt x="851937" y="523038"/>
                </a:cubicBezTo>
                <a:cubicBezTo>
                  <a:pt x="882926" y="492764"/>
                  <a:pt x="915170" y="463717"/>
                  <a:pt x="947336" y="434644"/>
                </a:cubicBezTo>
                <a:cubicBezTo>
                  <a:pt x="963561" y="418766"/>
                  <a:pt x="980859" y="404038"/>
                  <a:pt x="997775" y="388875"/>
                </a:cubicBezTo>
                <a:cubicBezTo>
                  <a:pt x="1013820" y="373814"/>
                  <a:pt x="1029685" y="358575"/>
                  <a:pt x="1046396" y="344230"/>
                </a:cubicBezTo>
                <a:cubicBezTo>
                  <a:pt x="1061494" y="330346"/>
                  <a:pt x="1076285" y="316129"/>
                  <a:pt x="1092637" y="303702"/>
                </a:cubicBezTo>
                <a:cubicBezTo>
                  <a:pt x="1114491" y="285804"/>
                  <a:pt x="1133760" y="264223"/>
                  <a:pt x="1148807" y="240315"/>
                </a:cubicBezTo>
                <a:cubicBezTo>
                  <a:pt x="1158838" y="222647"/>
                  <a:pt x="1170891" y="201757"/>
                  <a:pt x="1163803" y="180968"/>
                </a:cubicBezTo>
                <a:cubicBezTo>
                  <a:pt x="1158404" y="166445"/>
                  <a:pt x="1144892" y="154325"/>
                  <a:pt x="1129282" y="152228"/>
                </a:cubicBezTo>
                <a:cubicBezTo>
                  <a:pt x="1101542" y="149083"/>
                  <a:pt x="1075261" y="162098"/>
                  <a:pt x="1052051" y="175880"/>
                </a:cubicBezTo>
                <a:cubicBezTo>
                  <a:pt x="1018579" y="197180"/>
                  <a:pt x="988792" y="223465"/>
                  <a:pt x="958238" y="248600"/>
                </a:cubicBezTo>
                <a:cubicBezTo>
                  <a:pt x="920876" y="280281"/>
                  <a:pt x="885204" y="313930"/>
                  <a:pt x="849454" y="347426"/>
                </a:cubicBezTo>
                <a:cubicBezTo>
                  <a:pt x="830390" y="366195"/>
                  <a:pt x="813654" y="387187"/>
                  <a:pt x="794026" y="405444"/>
                </a:cubicBezTo>
                <a:cubicBezTo>
                  <a:pt x="784481" y="414828"/>
                  <a:pt x="775627" y="424902"/>
                  <a:pt x="766491" y="434670"/>
                </a:cubicBezTo>
                <a:cubicBezTo>
                  <a:pt x="755564" y="446534"/>
                  <a:pt x="742795" y="456302"/>
                  <a:pt x="730742" y="466913"/>
                </a:cubicBezTo>
                <a:cubicBezTo>
                  <a:pt x="737856" y="362513"/>
                  <a:pt x="762627" y="259927"/>
                  <a:pt x="772966" y="155885"/>
                </a:cubicBezTo>
                <a:cubicBezTo>
                  <a:pt x="777674" y="116022"/>
                  <a:pt x="781999" y="75903"/>
                  <a:pt x="778570" y="35759"/>
                </a:cubicBezTo>
                <a:cubicBezTo>
                  <a:pt x="778263" y="6737"/>
                  <a:pt x="747069" y="-6047"/>
                  <a:pt x="722297" y="2723"/>
                </a:cubicBezTo>
                <a:cubicBezTo>
                  <a:pt x="698319" y="10087"/>
                  <a:pt x="679076" y="28932"/>
                  <a:pt x="667663" y="50870"/>
                </a:cubicBezTo>
                <a:cubicBezTo>
                  <a:pt x="635828" y="114718"/>
                  <a:pt x="625618" y="186543"/>
                  <a:pt x="610980" y="255683"/>
                </a:cubicBezTo>
                <a:cubicBezTo>
                  <a:pt x="605197" y="281789"/>
                  <a:pt x="602024" y="308331"/>
                  <a:pt x="597981" y="334744"/>
                </a:cubicBezTo>
                <a:cubicBezTo>
                  <a:pt x="589945" y="383096"/>
                  <a:pt x="581552" y="431678"/>
                  <a:pt x="578635" y="480670"/>
                </a:cubicBezTo>
                <a:cubicBezTo>
                  <a:pt x="564381" y="458245"/>
                  <a:pt x="551023" y="435130"/>
                  <a:pt x="537383" y="412245"/>
                </a:cubicBezTo>
                <a:cubicBezTo>
                  <a:pt x="522899" y="386420"/>
                  <a:pt x="510795" y="359265"/>
                  <a:pt x="495339" y="333977"/>
                </a:cubicBezTo>
                <a:cubicBezTo>
                  <a:pt x="471335" y="295546"/>
                  <a:pt x="448586" y="256322"/>
                  <a:pt x="421076" y="220243"/>
                </a:cubicBezTo>
                <a:cubicBezTo>
                  <a:pt x="412273" y="206896"/>
                  <a:pt x="404955" y="192628"/>
                  <a:pt x="395230" y="179895"/>
                </a:cubicBezTo>
                <a:cubicBezTo>
                  <a:pt x="385455" y="166931"/>
                  <a:pt x="374938" y="154530"/>
                  <a:pt x="364548" y="142077"/>
                </a:cubicBezTo>
                <a:cubicBezTo>
                  <a:pt x="338983" y="112340"/>
                  <a:pt x="309964" y="83088"/>
                  <a:pt x="272552" y="68948"/>
                </a:cubicBezTo>
                <a:cubicBezTo>
                  <a:pt x="258247" y="63144"/>
                  <a:pt x="242330" y="60024"/>
                  <a:pt x="227078" y="63655"/>
                </a:cubicBezTo>
                <a:cubicBezTo>
                  <a:pt x="204303" y="69562"/>
                  <a:pt x="209165" y="99657"/>
                  <a:pt x="212415" y="117454"/>
                </a:cubicBezTo>
                <a:cubicBezTo>
                  <a:pt x="222523" y="170766"/>
                  <a:pt x="245247" y="220652"/>
                  <a:pt x="275111" y="265706"/>
                </a:cubicBezTo>
                <a:cubicBezTo>
                  <a:pt x="287112" y="285344"/>
                  <a:pt x="297323" y="306055"/>
                  <a:pt x="309632" y="325539"/>
                </a:cubicBezTo>
                <a:cubicBezTo>
                  <a:pt x="326265" y="351185"/>
                  <a:pt x="344920" y="375553"/>
                  <a:pt x="363448" y="399870"/>
                </a:cubicBezTo>
                <a:cubicBezTo>
                  <a:pt x="389754" y="432011"/>
                  <a:pt x="413783" y="465916"/>
                  <a:pt x="442675" y="495883"/>
                </a:cubicBezTo>
                <a:cubicBezTo>
                  <a:pt x="455956" y="511302"/>
                  <a:pt x="468265" y="527487"/>
                  <a:pt x="481699" y="542753"/>
                </a:cubicBezTo>
                <a:cubicBezTo>
                  <a:pt x="489351" y="551779"/>
                  <a:pt x="497437" y="560958"/>
                  <a:pt x="501276" y="572337"/>
                </a:cubicBezTo>
                <a:cubicBezTo>
                  <a:pt x="459462" y="565433"/>
                  <a:pt x="417212" y="568833"/>
                  <a:pt x="375066" y="569447"/>
                </a:cubicBezTo>
                <a:cubicBezTo>
                  <a:pt x="321070" y="571365"/>
                  <a:pt x="266999" y="571109"/>
                  <a:pt x="213080" y="574740"/>
                </a:cubicBezTo>
                <a:cubicBezTo>
                  <a:pt x="186390" y="576172"/>
                  <a:pt x="159623" y="576377"/>
                  <a:pt x="132881" y="577297"/>
                </a:cubicBezTo>
                <a:cubicBezTo>
                  <a:pt x="92014" y="578397"/>
                  <a:pt x="48357" y="578857"/>
                  <a:pt x="11917" y="599645"/>
                </a:cubicBezTo>
                <a:cubicBezTo>
                  <a:pt x="-23602" y="626749"/>
                  <a:pt x="29036" y="663927"/>
                  <a:pt x="55829" y="671240"/>
                </a:cubicBezTo>
                <a:cubicBezTo>
                  <a:pt x="81522" y="679064"/>
                  <a:pt x="108622" y="680598"/>
                  <a:pt x="135261" y="682439"/>
                </a:cubicBezTo>
                <a:cubicBezTo>
                  <a:pt x="176051" y="684203"/>
                  <a:pt x="216970" y="683360"/>
                  <a:pt x="257735" y="681672"/>
                </a:cubicBezTo>
                <a:cubicBezTo>
                  <a:pt x="298884" y="679703"/>
                  <a:pt x="340058" y="678143"/>
                  <a:pt x="381130" y="675075"/>
                </a:cubicBezTo>
                <a:cubicBezTo>
                  <a:pt x="416726" y="672058"/>
                  <a:pt x="452399" y="668811"/>
                  <a:pt x="488148" y="670524"/>
                </a:cubicBezTo>
                <a:cubicBezTo>
                  <a:pt x="473127" y="680573"/>
                  <a:pt x="460076" y="693025"/>
                  <a:pt x="446948" y="705298"/>
                </a:cubicBezTo>
                <a:cubicBezTo>
                  <a:pt x="388347" y="749176"/>
                  <a:pt x="329720" y="793258"/>
                  <a:pt x="275802" y="842939"/>
                </a:cubicBezTo>
                <a:cubicBezTo>
                  <a:pt x="232733" y="878635"/>
                  <a:pt x="192020" y="918446"/>
                  <a:pt x="163333" y="966901"/>
                </a:cubicBezTo>
                <a:cubicBezTo>
                  <a:pt x="148414" y="990757"/>
                  <a:pt x="133649" y="1017963"/>
                  <a:pt x="139841" y="1047010"/>
                </a:cubicBezTo>
                <a:cubicBezTo>
                  <a:pt x="143424" y="1069844"/>
                  <a:pt x="165252" y="1064398"/>
                  <a:pt x="181451" y="1059769"/>
                </a:cubicBezTo>
                <a:cubicBezTo>
                  <a:pt x="206427" y="1051383"/>
                  <a:pt x="230584" y="1040132"/>
                  <a:pt x="253052" y="1026350"/>
                </a:cubicBezTo>
                <a:cubicBezTo>
                  <a:pt x="316413" y="986257"/>
                  <a:pt x="375705" y="939695"/>
                  <a:pt x="428267" y="886203"/>
                </a:cubicBezTo>
                <a:cubicBezTo>
                  <a:pt x="458796" y="859125"/>
                  <a:pt x="485359" y="828058"/>
                  <a:pt x="515376" y="800443"/>
                </a:cubicBezTo>
                <a:cubicBezTo>
                  <a:pt x="548822" y="767049"/>
                  <a:pt x="586209" y="737286"/>
                  <a:pt x="621652" y="705861"/>
                </a:cubicBezTo>
                <a:cubicBezTo>
                  <a:pt x="621524" y="776791"/>
                  <a:pt x="621600" y="847746"/>
                  <a:pt x="623955" y="918651"/>
                </a:cubicBezTo>
                <a:cubicBezTo>
                  <a:pt x="624262" y="973293"/>
                  <a:pt x="633679" y="1027322"/>
                  <a:pt x="647114" y="1080148"/>
                </a:cubicBezTo>
                <a:cubicBezTo>
                  <a:pt x="653946" y="1101422"/>
                  <a:pt x="665666" y="1152536"/>
                  <a:pt x="687930" y="1159849"/>
                </a:cubicBezTo>
                <a:cubicBezTo>
                  <a:pt x="718740" y="1168670"/>
                  <a:pt x="744919" y="1016301"/>
                  <a:pt x="751444" y="990706"/>
                </a:cubicBezTo>
                <a:cubicBezTo>
                  <a:pt x="762013" y="939004"/>
                  <a:pt x="770714" y="886919"/>
                  <a:pt x="774501" y="834246"/>
                </a:cubicBezTo>
                <a:cubicBezTo>
                  <a:pt x="777981" y="788604"/>
                  <a:pt x="780105" y="743116"/>
                  <a:pt x="784737" y="697474"/>
                </a:cubicBezTo>
                <a:cubicBezTo>
                  <a:pt x="800194" y="713302"/>
                  <a:pt x="817262" y="727390"/>
                  <a:pt x="833077" y="742834"/>
                </a:cubicBezTo>
                <a:cubicBezTo>
                  <a:pt x="847075" y="757000"/>
                  <a:pt x="860791" y="771447"/>
                  <a:pt x="875249" y="785178"/>
                </a:cubicBezTo>
                <a:cubicBezTo>
                  <a:pt x="892676" y="802923"/>
                  <a:pt x="908235" y="822407"/>
                  <a:pt x="926557" y="839309"/>
                </a:cubicBezTo>
                <a:cubicBezTo>
                  <a:pt x="938457" y="851071"/>
                  <a:pt x="947746" y="863676"/>
                  <a:pt x="959364" y="876384"/>
                </a:cubicBezTo>
                <a:cubicBezTo>
                  <a:pt x="973208" y="891036"/>
                  <a:pt x="987999" y="904741"/>
                  <a:pt x="1002893" y="918293"/>
                </a:cubicBezTo>
                <a:cubicBezTo>
                  <a:pt x="1029404" y="939260"/>
                  <a:pt x="1071858" y="974341"/>
                  <a:pt x="1107428" y="961071"/>
                </a:cubicBezTo>
                <a:cubicBezTo>
                  <a:pt x="1134835" y="948030"/>
                  <a:pt x="1124599" y="920824"/>
                  <a:pt x="1113672" y="899781"/>
                </a:cubicBezTo>
                <a:cubicBezTo>
                  <a:pt x="1103359" y="879555"/>
                  <a:pt x="1093328" y="858690"/>
                  <a:pt x="1080789" y="839436"/>
                </a:cubicBezTo>
                <a:cubicBezTo>
                  <a:pt x="1070655" y="824555"/>
                  <a:pt x="1059344" y="810517"/>
                  <a:pt x="1048955" y="795789"/>
                </a:cubicBezTo>
                <a:cubicBezTo>
                  <a:pt x="1024798" y="763316"/>
                  <a:pt x="994704" y="735828"/>
                  <a:pt x="963919" y="709773"/>
                </a:cubicBezTo>
                <a:cubicBezTo>
                  <a:pt x="953785" y="700594"/>
                  <a:pt x="944470" y="690596"/>
                  <a:pt x="934234" y="681544"/>
                </a:cubicBezTo>
                <a:cubicBezTo>
                  <a:pt x="923614" y="671853"/>
                  <a:pt x="910845" y="664873"/>
                  <a:pt x="900251" y="655182"/>
                </a:cubicBezTo>
                <a:cubicBezTo>
                  <a:pt x="942295" y="654901"/>
                  <a:pt x="984135" y="660935"/>
                  <a:pt x="1026179" y="658736"/>
                </a:cubicBezTo>
                <a:cubicBezTo>
                  <a:pt x="1058960" y="657432"/>
                  <a:pt x="1091844" y="658864"/>
                  <a:pt x="1124394" y="654108"/>
                </a:cubicBezTo>
                <a:cubicBezTo>
                  <a:pt x="1144534" y="652165"/>
                  <a:pt x="1164929" y="652037"/>
                  <a:pt x="1184761" y="647537"/>
                </a:cubicBezTo>
                <a:cubicBezTo>
                  <a:pt x="1203775" y="643420"/>
                  <a:pt x="1221918" y="636158"/>
                  <a:pt x="1240445" y="630303"/>
                </a:cubicBezTo>
                <a:cubicBezTo>
                  <a:pt x="1250323" y="627030"/>
                  <a:pt x="1260636" y="623578"/>
                  <a:pt x="1268057" y="615933"/>
                </a:cubicBezTo>
                <a:cubicBezTo>
                  <a:pt x="1295873" y="590593"/>
                  <a:pt x="1268415" y="555256"/>
                  <a:pt x="1238373" y="549605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16723887" y="-895863"/>
            <a:ext cx="1279597" cy="1160216"/>
          </a:xfrm>
          <a:custGeom>
            <a:avLst/>
            <a:gdLst/>
            <a:ahLst/>
            <a:cxnLst/>
            <a:rect l="l" t="t" r="r" b="b"/>
            <a:pathLst>
              <a:path w="1279597" h="1160216" extrusionOk="0">
                <a:moveTo>
                  <a:pt x="687930" y="1159849"/>
                </a:moveTo>
                <a:cubicBezTo>
                  <a:pt x="665666" y="1152536"/>
                  <a:pt x="653946" y="1101422"/>
                  <a:pt x="647114" y="1080148"/>
                </a:cubicBezTo>
                <a:cubicBezTo>
                  <a:pt x="633679" y="1027322"/>
                  <a:pt x="624262" y="973293"/>
                  <a:pt x="623955" y="918651"/>
                </a:cubicBezTo>
                <a:cubicBezTo>
                  <a:pt x="621600" y="847746"/>
                  <a:pt x="621524" y="776791"/>
                  <a:pt x="621652" y="705861"/>
                </a:cubicBezTo>
                <a:cubicBezTo>
                  <a:pt x="586209" y="737286"/>
                  <a:pt x="548822" y="767049"/>
                  <a:pt x="515376" y="800443"/>
                </a:cubicBezTo>
                <a:cubicBezTo>
                  <a:pt x="485359" y="828058"/>
                  <a:pt x="458796" y="859125"/>
                  <a:pt x="428267" y="886203"/>
                </a:cubicBezTo>
                <a:cubicBezTo>
                  <a:pt x="375705" y="939695"/>
                  <a:pt x="316413" y="986257"/>
                  <a:pt x="253052" y="1026350"/>
                </a:cubicBezTo>
                <a:cubicBezTo>
                  <a:pt x="230584" y="1040132"/>
                  <a:pt x="206427" y="1051383"/>
                  <a:pt x="181451" y="1059769"/>
                </a:cubicBezTo>
                <a:cubicBezTo>
                  <a:pt x="165252" y="1064398"/>
                  <a:pt x="143424" y="1069844"/>
                  <a:pt x="139841" y="1047010"/>
                </a:cubicBezTo>
                <a:cubicBezTo>
                  <a:pt x="133649" y="1017963"/>
                  <a:pt x="148414" y="990757"/>
                  <a:pt x="163333" y="966901"/>
                </a:cubicBezTo>
                <a:cubicBezTo>
                  <a:pt x="192020" y="918446"/>
                  <a:pt x="232733" y="878635"/>
                  <a:pt x="275802" y="842939"/>
                </a:cubicBezTo>
                <a:cubicBezTo>
                  <a:pt x="329720" y="793258"/>
                  <a:pt x="388347" y="749176"/>
                  <a:pt x="446948" y="705298"/>
                </a:cubicBezTo>
                <a:cubicBezTo>
                  <a:pt x="460076" y="693025"/>
                  <a:pt x="473127" y="680573"/>
                  <a:pt x="488148" y="670524"/>
                </a:cubicBezTo>
                <a:cubicBezTo>
                  <a:pt x="452399" y="668811"/>
                  <a:pt x="416726" y="672058"/>
                  <a:pt x="381130" y="675075"/>
                </a:cubicBezTo>
                <a:cubicBezTo>
                  <a:pt x="340058" y="678143"/>
                  <a:pt x="298884" y="679703"/>
                  <a:pt x="257735" y="681672"/>
                </a:cubicBezTo>
                <a:cubicBezTo>
                  <a:pt x="216970" y="683360"/>
                  <a:pt x="176051" y="684203"/>
                  <a:pt x="135261" y="682439"/>
                </a:cubicBezTo>
                <a:cubicBezTo>
                  <a:pt x="108622" y="680598"/>
                  <a:pt x="81522" y="679064"/>
                  <a:pt x="55829" y="671240"/>
                </a:cubicBezTo>
                <a:cubicBezTo>
                  <a:pt x="29036" y="663927"/>
                  <a:pt x="-23602" y="626749"/>
                  <a:pt x="11917" y="599645"/>
                </a:cubicBezTo>
                <a:cubicBezTo>
                  <a:pt x="48357" y="578857"/>
                  <a:pt x="92014" y="578397"/>
                  <a:pt x="132881" y="577297"/>
                </a:cubicBezTo>
                <a:cubicBezTo>
                  <a:pt x="159623" y="576377"/>
                  <a:pt x="186390" y="576172"/>
                  <a:pt x="213080" y="574740"/>
                </a:cubicBezTo>
                <a:cubicBezTo>
                  <a:pt x="266999" y="571109"/>
                  <a:pt x="321070" y="571365"/>
                  <a:pt x="375066" y="569447"/>
                </a:cubicBezTo>
                <a:cubicBezTo>
                  <a:pt x="417212" y="568833"/>
                  <a:pt x="459462" y="565433"/>
                  <a:pt x="501276" y="572337"/>
                </a:cubicBezTo>
                <a:cubicBezTo>
                  <a:pt x="497437" y="560958"/>
                  <a:pt x="489351" y="551779"/>
                  <a:pt x="481699" y="542753"/>
                </a:cubicBezTo>
                <a:cubicBezTo>
                  <a:pt x="468265" y="527487"/>
                  <a:pt x="455956" y="511302"/>
                  <a:pt x="442675" y="495883"/>
                </a:cubicBezTo>
                <a:cubicBezTo>
                  <a:pt x="413783" y="465916"/>
                  <a:pt x="389754" y="432011"/>
                  <a:pt x="363448" y="399870"/>
                </a:cubicBezTo>
                <a:cubicBezTo>
                  <a:pt x="344920" y="375553"/>
                  <a:pt x="326265" y="351185"/>
                  <a:pt x="309632" y="325539"/>
                </a:cubicBezTo>
                <a:cubicBezTo>
                  <a:pt x="297323" y="306055"/>
                  <a:pt x="287112" y="285344"/>
                  <a:pt x="275111" y="265706"/>
                </a:cubicBezTo>
                <a:cubicBezTo>
                  <a:pt x="245247" y="220652"/>
                  <a:pt x="222523" y="170766"/>
                  <a:pt x="212415" y="117454"/>
                </a:cubicBezTo>
                <a:cubicBezTo>
                  <a:pt x="209165" y="99657"/>
                  <a:pt x="204303" y="69562"/>
                  <a:pt x="227078" y="63655"/>
                </a:cubicBezTo>
                <a:cubicBezTo>
                  <a:pt x="242330" y="60024"/>
                  <a:pt x="258247" y="63144"/>
                  <a:pt x="272552" y="68948"/>
                </a:cubicBezTo>
                <a:cubicBezTo>
                  <a:pt x="309964" y="83088"/>
                  <a:pt x="338983" y="112340"/>
                  <a:pt x="364548" y="142077"/>
                </a:cubicBezTo>
                <a:cubicBezTo>
                  <a:pt x="374938" y="154530"/>
                  <a:pt x="385455" y="166931"/>
                  <a:pt x="395230" y="179895"/>
                </a:cubicBezTo>
                <a:cubicBezTo>
                  <a:pt x="404955" y="192628"/>
                  <a:pt x="412273" y="206896"/>
                  <a:pt x="421076" y="220243"/>
                </a:cubicBezTo>
                <a:cubicBezTo>
                  <a:pt x="448586" y="256322"/>
                  <a:pt x="471335" y="295546"/>
                  <a:pt x="495339" y="333977"/>
                </a:cubicBezTo>
                <a:cubicBezTo>
                  <a:pt x="510795" y="359265"/>
                  <a:pt x="522899" y="386420"/>
                  <a:pt x="537383" y="412245"/>
                </a:cubicBezTo>
                <a:cubicBezTo>
                  <a:pt x="551023" y="435130"/>
                  <a:pt x="564381" y="458245"/>
                  <a:pt x="578635" y="480670"/>
                </a:cubicBezTo>
                <a:cubicBezTo>
                  <a:pt x="581552" y="431678"/>
                  <a:pt x="589945" y="383096"/>
                  <a:pt x="597981" y="334744"/>
                </a:cubicBezTo>
                <a:cubicBezTo>
                  <a:pt x="602024" y="308331"/>
                  <a:pt x="605197" y="281789"/>
                  <a:pt x="610980" y="255683"/>
                </a:cubicBezTo>
                <a:cubicBezTo>
                  <a:pt x="625618" y="186543"/>
                  <a:pt x="635828" y="114718"/>
                  <a:pt x="667663" y="50870"/>
                </a:cubicBezTo>
                <a:cubicBezTo>
                  <a:pt x="679076" y="28932"/>
                  <a:pt x="698319" y="10087"/>
                  <a:pt x="722297" y="2723"/>
                </a:cubicBezTo>
                <a:cubicBezTo>
                  <a:pt x="747069" y="-6047"/>
                  <a:pt x="778263" y="6737"/>
                  <a:pt x="778570" y="35759"/>
                </a:cubicBezTo>
                <a:cubicBezTo>
                  <a:pt x="781999" y="75903"/>
                  <a:pt x="777674" y="116022"/>
                  <a:pt x="772966" y="155885"/>
                </a:cubicBezTo>
                <a:cubicBezTo>
                  <a:pt x="762627" y="259927"/>
                  <a:pt x="737856" y="362513"/>
                  <a:pt x="730742" y="466913"/>
                </a:cubicBezTo>
                <a:cubicBezTo>
                  <a:pt x="742795" y="456302"/>
                  <a:pt x="755564" y="446534"/>
                  <a:pt x="766491" y="434670"/>
                </a:cubicBezTo>
                <a:cubicBezTo>
                  <a:pt x="775627" y="424902"/>
                  <a:pt x="784481" y="414828"/>
                  <a:pt x="794026" y="405444"/>
                </a:cubicBezTo>
                <a:cubicBezTo>
                  <a:pt x="813654" y="387187"/>
                  <a:pt x="830390" y="366195"/>
                  <a:pt x="849454" y="347426"/>
                </a:cubicBezTo>
                <a:cubicBezTo>
                  <a:pt x="885204" y="313930"/>
                  <a:pt x="920876" y="280281"/>
                  <a:pt x="958238" y="248600"/>
                </a:cubicBezTo>
                <a:cubicBezTo>
                  <a:pt x="988792" y="223465"/>
                  <a:pt x="1018579" y="197180"/>
                  <a:pt x="1052051" y="175880"/>
                </a:cubicBezTo>
                <a:cubicBezTo>
                  <a:pt x="1075261" y="162098"/>
                  <a:pt x="1101542" y="149083"/>
                  <a:pt x="1129282" y="152228"/>
                </a:cubicBezTo>
                <a:cubicBezTo>
                  <a:pt x="1144892" y="154325"/>
                  <a:pt x="1158404" y="166445"/>
                  <a:pt x="1163803" y="180968"/>
                </a:cubicBezTo>
                <a:cubicBezTo>
                  <a:pt x="1170891" y="201757"/>
                  <a:pt x="1158838" y="222647"/>
                  <a:pt x="1148807" y="240315"/>
                </a:cubicBezTo>
                <a:cubicBezTo>
                  <a:pt x="1133760" y="264223"/>
                  <a:pt x="1114491" y="285804"/>
                  <a:pt x="1092637" y="303702"/>
                </a:cubicBezTo>
                <a:cubicBezTo>
                  <a:pt x="1076285" y="316129"/>
                  <a:pt x="1061494" y="330346"/>
                  <a:pt x="1046396" y="344230"/>
                </a:cubicBezTo>
                <a:cubicBezTo>
                  <a:pt x="1029685" y="358575"/>
                  <a:pt x="1013820" y="373814"/>
                  <a:pt x="997775" y="388875"/>
                </a:cubicBezTo>
                <a:cubicBezTo>
                  <a:pt x="980859" y="404038"/>
                  <a:pt x="963561" y="418766"/>
                  <a:pt x="947336" y="434644"/>
                </a:cubicBezTo>
                <a:cubicBezTo>
                  <a:pt x="915170" y="463717"/>
                  <a:pt x="882926" y="492764"/>
                  <a:pt x="851937" y="523038"/>
                </a:cubicBezTo>
                <a:cubicBezTo>
                  <a:pt x="936410" y="519331"/>
                  <a:pt x="1020959" y="524112"/>
                  <a:pt x="1104971" y="533087"/>
                </a:cubicBezTo>
                <a:cubicBezTo>
                  <a:pt x="1149473" y="537920"/>
                  <a:pt x="1194562" y="539786"/>
                  <a:pt x="1238373" y="549605"/>
                </a:cubicBezTo>
                <a:cubicBezTo>
                  <a:pt x="1268415" y="555256"/>
                  <a:pt x="1295873" y="590593"/>
                  <a:pt x="1268057" y="615933"/>
                </a:cubicBezTo>
                <a:cubicBezTo>
                  <a:pt x="1260636" y="623578"/>
                  <a:pt x="1250323" y="627030"/>
                  <a:pt x="1240445" y="630303"/>
                </a:cubicBezTo>
                <a:cubicBezTo>
                  <a:pt x="1221918" y="636158"/>
                  <a:pt x="1203775" y="643420"/>
                  <a:pt x="1184761" y="647537"/>
                </a:cubicBezTo>
                <a:cubicBezTo>
                  <a:pt x="1164929" y="652037"/>
                  <a:pt x="1144534" y="652165"/>
                  <a:pt x="1124394" y="654108"/>
                </a:cubicBezTo>
                <a:cubicBezTo>
                  <a:pt x="1091844" y="658864"/>
                  <a:pt x="1058960" y="657432"/>
                  <a:pt x="1026179" y="658736"/>
                </a:cubicBezTo>
                <a:cubicBezTo>
                  <a:pt x="984135" y="660935"/>
                  <a:pt x="942295" y="654901"/>
                  <a:pt x="900251" y="655182"/>
                </a:cubicBezTo>
                <a:cubicBezTo>
                  <a:pt x="910845" y="664873"/>
                  <a:pt x="923614" y="671853"/>
                  <a:pt x="934234" y="681544"/>
                </a:cubicBezTo>
                <a:cubicBezTo>
                  <a:pt x="944470" y="690596"/>
                  <a:pt x="953785" y="700594"/>
                  <a:pt x="963919" y="709773"/>
                </a:cubicBezTo>
                <a:cubicBezTo>
                  <a:pt x="994704" y="735828"/>
                  <a:pt x="1024798" y="763316"/>
                  <a:pt x="1048955" y="795789"/>
                </a:cubicBezTo>
                <a:cubicBezTo>
                  <a:pt x="1059344" y="810517"/>
                  <a:pt x="1070655" y="824555"/>
                  <a:pt x="1080789" y="839436"/>
                </a:cubicBezTo>
                <a:cubicBezTo>
                  <a:pt x="1093328" y="858690"/>
                  <a:pt x="1103359" y="879555"/>
                  <a:pt x="1113672" y="899781"/>
                </a:cubicBezTo>
                <a:cubicBezTo>
                  <a:pt x="1124599" y="920824"/>
                  <a:pt x="1134835" y="948030"/>
                  <a:pt x="1107428" y="961071"/>
                </a:cubicBezTo>
                <a:cubicBezTo>
                  <a:pt x="1071858" y="974341"/>
                  <a:pt x="1029404" y="939260"/>
                  <a:pt x="1002893" y="918293"/>
                </a:cubicBezTo>
                <a:cubicBezTo>
                  <a:pt x="987999" y="904741"/>
                  <a:pt x="973208" y="891036"/>
                  <a:pt x="959364" y="876384"/>
                </a:cubicBezTo>
                <a:cubicBezTo>
                  <a:pt x="947746" y="863676"/>
                  <a:pt x="938457" y="851071"/>
                  <a:pt x="926557" y="839309"/>
                </a:cubicBezTo>
                <a:cubicBezTo>
                  <a:pt x="908235" y="822407"/>
                  <a:pt x="892676" y="802923"/>
                  <a:pt x="875249" y="785178"/>
                </a:cubicBezTo>
                <a:cubicBezTo>
                  <a:pt x="860791" y="771447"/>
                  <a:pt x="847075" y="757000"/>
                  <a:pt x="833077" y="742834"/>
                </a:cubicBezTo>
                <a:cubicBezTo>
                  <a:pt x="817262" y="727390"/>
                  <a:pt x="800194" y="713302"/>
                  <a:pt x="784737" y="697474"/>
                </a:cubicBezTo>
                <a:cubicBezTo>
                  <a:pt x="780105" y="743116"/>
                  <a:pt x="777981" y="788604"/>
                  <a:pt x="774501" y="834246"/>
                </a:cubicBezTo>
                <a:cubicBezTo>
                  <a:pt x="770714" y="886919"/>
                  <a:pt x="762013" y="939004"/>
                  <a:pt x="751444" y="990706"/>
                </a:cubicBezTo>
                <a:cubicBezTo>
                  <a:pt x="744919" y="1016301"/>
                  <a:pt x="718740" y="1168670"/>
                  <a:pt x="687930" y="1159849"/>
                </a:cubicBezTo>
                <a:close/>
                <a:moveTo>
                  <a:pt x="690335" y="1146604"/>
                </a:moveTo>
                <a:cubicBezTo>
                  <a:pt x="696810" y="1138473"/>
                  <a:pt x="701621" y="1129268"/>
                  <a:pt x="704973" y="1119449"/>
                </a:cubicBezTo>
                <a:cubicBezTo>
                  <a:pt x="712087" y="1099019"/>
                  <a:pt x="718075" y="1078231"/>
                  <a:pt x="722937" y="1057161"/>
                </a:cubicBezTo>
                <a:cubicBezTo>
                  <a:pt x="740134" y="985413"/>
                  <a:pt x="754950" y="912744"/>
                  <a:pt x="760810" y="839104"/>
                </a:cubicBezTo>
                <a:cubicBezTo>
                  <a:pt x="765161" y="788220"/>
                  <a:pt x="766543" y="737107"/>
                  <a:pt x="772863" y="686428"/>
                </a:cubicBezTo>
                <a:cubicBezTo>
                  <a:pt x="773836" y="680189"/>
                  <a:pt x="780566" y="675510"/>
                  <a:pt x="786093" y="680036"/>
                </a:cubicBezTo>
                <a:cubicBezTo>
                  <a:pt x="792721" y="686607"/>
                  <a:pt x="799119" y="693434"/>
                  <a:pt x="805977" y="699775"/>
                </a:cubicBezTo>
                <a:cubicBezTo>
                  <a:pt x="824197" y="716651"/>
                  <a:pt x="842878" y="733016"/>
                  <a:pt x="859742" y="751272"/>
                </a:cubicBezTo>
                <a:cubicBezTo>
                  <a:pt x="872434" y="764441"/>
                  <a:pt x="886151" y="776561"/>
                  <a:pt x="898280" y="790266"/>
                </a:cubicBezTo>
                <a:cubicBezTo>
                  <a:pt x="911101" y="805633"/>
                  <a:pt x="925355" y="819594"/>
                  <a:pt x="939532" y="833709"/>
                </a:cubicBezTo>
                <a:cubicBezTo>
                  <a:pt x="949153" y="843579"/>
                  <a:pt x="957649" y="854522"/>
                  <a:pt x="966708" y="864904"/>
                </a:cubicBezTo>
                <a:cubicBezTo>
                  <a:pt x="984621" y="883569"/>
                  <a:pt x="1003123" y="901903"/>
                  <a:pt x="1023416" y="918012"/>
                </a:cubicBezTo>
                <a:cubicBezTo>
                  <a:pt x="1044374" y="932228"/>
                  <a:pt x="1079074" y="960687"/>
                  <a:pt x="1104997" y="947289"/>
                </a:cubicBezTo>
                <a:cubicBezTo>
                  <a:pt x="1110192" y="943556"/>
                  <a:pt x="1113518" y="937675"/>
                  <a:pt x="1111420" y="931282"/>
                </a:cubicBezTo>
                <a:cubicBezTo>
                  <a:pt x="1109782" y="922461"/>
                  <a:pt x="1106123" y="914253"/>
                  <a:pt x="1102156" y="906250"/>
                </a:cubicBezTo>
                <a:cubicBezTo>
                  <a:pt x="1091665" y="885615"/>
                  <a:pt x="1081582" y="864674"/>
                  <a:pt x="1068838" y="845292"/>
                </a:cubicBezTo>
                <a:cubicBezTo>
                  <a:pt x="1053305" y="824401"/>
                  <a:pt x="1038693" y="802744"/>
                  <a:pt x="1021701" y="783030"/>
                </a:cubicBezTo>
                <a:cubicBezTo>
                  <a:pt x="1003251" y="762804"/>
                  <a:pt x="983470" y="743269"/>
                  <a:pt x="962435" y="725984"/>
                </a:cubicBezTo>
                <a:cubicBezTo>
                  <a:pt x="949409" y="715092"/>
                  <a:pt x="937894" y="702562"/>
                  <a:pt x="925278" y="691209"/>
                </a:cubicBezTo>
                <a:cubicBezTo>
                  <a:pt x="915426" y="682618"/>
                  <a:pt x="904268" y="675766"/>
                  <a:pt x="894186" y="667481"/>
                </a:cubicBezTo>
                <a:cubicBezTo>
                  <a:pt x="887149" y="661856"/>
                  <a:pt x="873279" y="648074"/>
                  <a:pt x="887532" y="642474"/>
                </a:cubicBezTo>
                <a:cubicBezTo>
                  <a:pt x="903091" y="641068"/>
                  <a:pt x="918880" y="642576"/>
                  <a:pt x="934516" y="642806"/>
                </a:cubicBezTo>
                <a:cubicBezTo>
                  <a:pt x="967501" y="644468"/>
                  <a:pt x="1000410" y="647409"/>
                  <a:pt x="1033447" y="645210"/>
                </a:cubicBezTo>
                <a:cubicBezTo>
                  <a:pt x="1060189" y="644289"/>
                  <a:pt x="1087058" y="645568"/>
                  <a:pt x="1113646" y="641988"/>
                </a:cubicBezTo>
                <a:cubicBezTo>
                  <a:pt x="1134963" y="639278"/>
                  <a:pt x="1156561" y="639508"/>
                  <a:pt x="1177724" y="635519"/>
                </a:cubicBezTo>
                <a:cubicBezTo>
                  <a:pt x="1199348" y="631121"/>
                  <a:pt x="1219871" y="622836"/>
                  <a:pt x="1240855" y="616239"/>
                </a:cubicBezTo>
                <a:cubicBezTo>
                  <a:pt x="1268876" y="607699"/>
                  <a:pt x="1276195" y="584866"/>
                  <a:pt x="1249427" y="567734"/>
                </a:cubicBezTo>
                <a:cubicBezTo>
                  <a:pt x="1231182" y="559015"/>
                  <a:pt x="1210351" y="557992"/>
                  <a:pt x="1190596" y="555000"/>
                </a:cubicBezTo>
                <a:cubicBezTo>
                  <a:pt x="1177724" y="553466"/>
                  <a:pt x="1164827" y="551906"/>
                  <a:pt x="1151904" y="550654"/>
                </a:cubicBezTo>
                <a:cubicBezTo>
                  <a:pt x="1105995" y="546614"/>
                  <a:pt x="1059958" y="541858"/>
                  <a:pt x="1014050" y="538150"/>
                </a:cubicBezTo>
                <a:cubicBezTo>
                  <a:pt x="968218" y="535849"/>
                  <a:pt x="922309" y="533982"/>
                  <a:pt x="876426" y="535414"/>
                </a:cubicBezTo>
                <a:cubicBezTo>
                  <a:pt x="865986" y="534903"/>
                  <a:pt x="839705" y="540451"/>
                  <a:pt x="834305" y="530147"/>
                </a:cubicBezTo>
                <a:cubicBezTo>
                  <a:pt x="831618" y="524061"/>
                  <a:pt x="837581" y="519433"/>
                  <a:pt x="841138" y="515265"/>
                </a:cubicBezTo>
                <a:cubicBezTo>
                  <a:pt x="849378" y="506444"/>
                  <a:pt x="858309" y="498338"/>
                  <a:pt x="867265" y="490284"/>
                </a:cubicBezTo>
                <a:cubicBezTo>
                  <a:pt x="877143" y="481488"/>
                  <a:pt x="886714" y="472334"/>
                  <a:pt x="896131" y="463052"/>
                </a:cubicBezTo>
                <a:cubicBezTo>
                  <a:pt x="914684" y="445563"/>
                  <a:pt x="934183" y="429684"/>
                  <a:pt x="952250" y="411760"/>
                </a:cubicBezTo>
                <a:cubicBezTo>
                  <a:pt x="970444" y="394960"/>
                  <a:pt x="989637" y="379312"/>
                  <a:pt x="1007166" y="361797"/>
                </a:cubicBezTo>
                <a:cubicBezTo>
                  <a:pt x="1025233" y="345176"/>
                  <a:pt x="1043658" y="328991"/>
                  <a:pt x="1061596" y="312243"/>
                </a:cubicBezTo>
                <a:cubicBezTo>
                  <a:pt x="1083911" y="293807"/>
                  <a:pt x="1106584" y="275781"/>
                  <a:pt x="1124164" y="252487"/>
                </a:cubicBezTo>
                <a:cubicBezTo>
                  <a:pt x="1137573" y="234332"/>
                  <a:pt x="1151827" y="214925"/>
                  <a:pt x="1152774" y="191861"/>
                </a:cubicBezTo>
                <a:cubicBezTo>
                  <a:pt x="1146504" y="156192"/>
                  <a:pt x="1108042" y="162431"/>
                  <a:pt x="1083194" y="174269"/>
                </a:cubicBezTo>
                <a:cubicBezTo>
                  <a:pt x="1053714" y="187514"/>
                  <a:pt x="1028508" y="208021"/>
                  <a:pt x="1003558" y="228119"/>
                </a:cubicBezTo>
                <a:cubicBezTo>
                  <a:pt x="975793" y="250850"/>
                  <a:pt x="947823" y="274809"/>
                  <a:pt x="921132" y="298589"/>
                </a:cubicBezTo>
                <a:cubicBezTo>
                  <a:pt x="910589" y="307794"/>
                  <a:pt x="900379" y="317433"/>
                  <a:pt x="890424" y="327278"/>
                </a:cubicBezTo>
                <a:cubicBezTo>
                  <a:pt x="871155" y="345662"/>
                  <a:pt x="850760" y="362870"/>
                  <a:pt x="833717" y="383454"/>
                </a:cubicBezTo>
                <a:cubicBezTo>
                  <a:pt x="820282" y="398975"/>
                  <a:pt x="804851" y="412552"/>
                  <a:pt x="790904" y="427587"/>
                </a:cubicBezTo>
                <a:cubicBezTo>
                  <a:pt x="776472" y="444131"/>
                  <a:pt x="760836" y="459472"/>
                  <a:pt x="743588" y="473075"/>
                </a:cubicBezTo>
                <a:cubicBezTo>
                  <a:pt x="737779" y="477729"/>
                  <a:pt x="733071" y="483815"/>
                  <a:pt x="726827" y="487803"/>
                </a:cubicBezTo>
                <a:cubicBezTo>
                  <a:pt x="723039" y="489977"/>
                  <a:pt x="717921" y="487778"/>
                  <a:pt x="716744" y="483610"/>
                </a:cubicBezTo>
                <a:cubicBezTo>
                  <a:pt x="716105" y="480133"/>
                  <a:pt x="717103" y="476246"/>
                  <a:pt x="717154" y="472820"/>
                </a:cubicBezTo>
                <a:cubicBezTo>
                  <a:pt x="718152" y="454665"/>
                  <a:pt x="719764" y="436588"/>
                  <a:pt x="722016" y="418561"/>
                </a:cubicBezTo>
                <a:cubicBezTo>
                  <a:pt x="728874" y="360058"/>
                  <a:pt x="738777" y="301913"/>
                  <a:pt x="747862" y="243716"/>
                </a:cubicBezTo>
                <a:cubicBezTo>
                  <a:pt x="752724" y="217610"/>
                  <a:pt x="756102" y="191324"/>
                  <a:pt x="758763" y="164911"/>
                </a:cubicBezTo>
                <a:cubicBezTo>
                  <a:pt x="761834" y="133205"/>
                  <a:pt x="766850" y="101575"/>
                  <a:pt x="766466" y="69613"/>
                </a:cubicBezTo>
                <a:cubicBezTo>
                  <a:pt x="765980" y="55243"/>
                  <a:pt x="767438" y="39799"/>
                  <a:pt x="763139" y="25991"/>
                </a:cubicBezTo>
                <a:cubicBezTo>
                  <a:pt x="748911" y="2697"/>
                  <a:pt x="715797" y="15559"/>
                  <a:pt x="699855" y="30568"/>
                </a:cubicBezTo>
                <a:cubicBezTo>
                  <a:pt x="668507" y="58260"/>
                  <a:pt x="654893" y="120599"/>
                  <a:pt x="644145" y="160564"/>
                </a:cubicBezTo>
                <a:cubicBezTo>
                  <a:pt x="633679" y="208993"/>
                  <a:pt x="622547" y="257370"/>
                  <a:pt x="614845" y="306311"/>
                </a:cubicBezTo>
                <a:cubicBezTo>
                  <a:pt x="611697" y="332443"/>
                  <a:pt x="605683" y="358089"/>
                  <a:pt x="602075" y="384144"/>
                </a:cubicBezTo>
                <a:cubicBezTo>
                  <a:pt x="598262" y="408896"/>
                  <a:pt x="593784" y="433570"/>
                  <a:pt x="590815" y="458475"/>
                </a:cubicBezTo>
                <a:cubicBezTo>
                  <a:pt x="589817" y="466351"/>
                  <a:pt x="588819" y="474226"/>
                  <a:pt x="588205" y="482127"/>
                </a:cubicBezTo>
                <a:cubicBezTo>
                  <a:pt x="587668" y="485400"/>
                  <a:pt x="588999" y="489849"/>
                  <a:pt x="585288" y="491537"/>
                </a:cubicBezTo>
                <a:cubicBezTo>
                  <a:pt x="585032" y="496727"/>
                  <a:pt x="578763" y="499463"/>
                  <a:pt x="574719" y="496318"/>
                </a:cubicBezTo>
                <a:cubicBezTo>
                  <a:pt x="563357" y="485323"/>
                  <a:pt x="557472" y="469905"/>
                  <a:pt x="548694" y="456890"/>
                </a:cubicBezTo>
                <a:cubicBezTo>
                  <a:pt x="534415" y="433545"/>
                  <a:pt x="520212" y="410123"/>
                  <a:pt x="508441" y="385372"/>
                </a:cubicBezTo>
                <a:cubicBezTo>
                  <a:pt x="486331" y="341955"/>
                  <a:pt x="459590" y="300967"/>
                  <a:pt x="433436" y="259953"/>
                </a:cubicBezTo>
                <a:cubicBezTo>
                  <a:pt x="418082" y="239293"/>
                  <a:pt x="403547" y="218172"/>
                  <a:pt x="390522" y="195952"/>
                </a:cubicBezTo>
                <a:cubicBezTo>
                  <a:pt x="365751" y="162635"/>
                  <a:pt x="339419" y="129650"/>
                  <a:pt x="306842" y="103595"/>
                </a:cubicBezTo>
                <a:cubicBezTo>
                  <a:pt x="286396" y="88176"/>
                  <a:pt x="251977" y="67951"/>
                  <a:pt x="226489" y="78128"/>
                </a:cubicBezTo>
                <a:cubicBezTo>
                  <a:pt x="219657" y="90478"/>
                  <a:pt x="223930" y="105155"/>
                  <a:pt x="226029" y="118246"/>
                </a:cubicBezTo>
                <a:cubicBezTo>
                  <a:pt x="232733" y="150029"/>
                  <a:pt x="243405" y="180866"/>
                  <a:pt x="257761" y="209990"/>
                </a:cubicBezTo>
                <a:cubicBezTo>
                  <a:pt x="267997" y="230599"/>
                  <a:pt x="281303" y="249444"/>
                  <a:pt x="292691" y="269414"/>
                </a:cubicBezTo>
                <a:cubicBezTo>
                  <a:pt x="309913" y="300915"/>
                  <a:pt x="328005" y="331880"/>
                  <a:pt x="350294" y="360135"/>
                </a:cubicBezTo>
                <a:cubicBezTo>
                  <a:pt x="366390" y="383045"/>
                  <a:pt x="384457" y="404396"/>
                  <a:pt x="401679" y="426436"/>
                </a:cubicBezTo>
                <a:cubicBezTo>
                  <a:pt x="411173" y="438914"/>
                  <a:pt x="420437" y="451648"/>
                  <a:pt x="431031" y="463282"/>
                </a:cubicBezTo>
                <a:cubicBezTo>
                  <a:pt x="449533" y="482843"/>
                  <a:pt x="466601" y="503631"/>
                  <a:pt x="483567" y="524521"/>
                </a:cubicBezTo>
                <a:cubicBezTo>
                  <a:pt x="493701" y="537229"/>
                  <a:pt x="521748" y="564359"/>
                  <a:pt x="513559" y="581414"/>
                </a:cubicBezTo>
                <a:cubicBezTo>
                  <a:pt x="505856" y="590849"/>
                  <a:pt x="475174" y="580621"/>
                  <a:pt x="462712" y="581260"/>
                </a:cubicBezTo>
                <a:cubicBezTo>
                  <a:pt x="395486" y="581005"/>
                  <a:pt x="328287" y="584738"/>
                  <a:pt x="261062" y="585377"/>
                </a:cubicBezTo>
                <a:cubicBezTo>
                  <a:pt x="220476" y="587423"/>
                  <a:pt x="179916" y="589622"/>
                  <a:pt x="139253" y="590286"/>
                </a:cubicBezTo>
                <a:cubicBezTo>
                  <a:pt x="103171" y="591284"/>
                  <a:pt x="68266" y="591258"/>
                  <a:pt x="34308" y="603557"/>
                </a:cubicBezTo>
                <a:cubicBezTo>
                  <a:pt x="26503" y="606881"/>
                  <a:pt x="15653" y="609591"/>
                  <a:pt x="13350" y="618796"/>
                </a:cubicBezTo>
                <a:cubicBezTo>
                  <a:pt x="14194" y="635954"/>
                  <a:pt x="40398" y="651270"/>
                  <a:pt x="54882" y="656997"/>
                </a:cubicBezTo>
                <a:cubicBezTo>
                  <a:pt x="103017" y="671879"/>
                  <a:pt x="154249" y="669833"/>
                  <a:pt x="204073" y="670012"/>
                </a:cubicBezTo>
                <a:cubicBezTo>
                  <a:pt x="258400" y="669194"/>
                  <a:pt x="312677" y="665921"/>
                  <a:pt x="366928" y="662904"/>
                </a:cubicBezTo>
                <a:cubicBezTo>
                  <a:pt x="406260" y="659938"/>
                  <a:pt x="445592" y="655489"/>
                  <a:pt x="485103" y="657176"/>
                </a:cubicBezTo>
                <a:cubicBezTo>
                  <a:pt x="493548" y="658276"/>
                  <a:pt x="510642" y="655489"/>
                  <a:pt x="510667" y="667711"/>
                </a:cubicBezTo>
                <a:cubicBezTo>
                  <a:pt x="510437" y="669322"/>
                  <a:pt x="509567" y="671035"/>
                  <a:pt x="508415" y="672186"/>
                </a:cubicBezTo>
                <a:cubicBezTo>
                  <a:pt x="502351" y="677095"/>
                  <a:pt x="495595" y="681186"/>
                  <a:pt x="489402" y="685942"/>
                </a:cubicBezTo>
                <a:cubicBezTo>
                  <a:pt x="474022" y="696656"/>
                  <a:pt x="461816" y="711051"/>
                  <a:pt x="446871" y="722302"/>
                </a:cubicBezTo>
                <a:cubicBezTo>
                  <a:pt x="414295" y="745366"/>
                  <a:pt x="383229" y="770475"/>
                  <a:pt x="351702" y="794945"/>
                </a:cubicBezTo>
                <a:cubicBezTo>
                  <a:pt x="329131" y="813483"/>
                  <a:pt x="306996" y="832507"/>
                  <a:pt x="285398" y="852119"/>
                </a:cubicBezTo>
                <a:cubicBezTo>
                  <a:pt x="253948" y="878302"/>
                  <a:pt x="223879" y="906378"/>
                  <a:pt x="198520" y="938570"/>
                </a:cubicBezTo>
                <a:cubicBezTo>
                  <a:pt x="189486" y="950459"/>
                  <a:pt x="181349" y="963014"/>
                  <a:pt x="173518" y="975697"/>
                </a:cubicBezTo>
                <a:cubicBezTo>
                  <a:pt x="160442" y="997354"/>
                  <a:pt x="145522" y="1022924"/>
                  <a:pt x="154300" y="1048851"/>
                </a:cubicBezTo>
                <a:cubicBezTo>
                  <a:pt x="157396" y="1053019"/>
                  <a:pt x="164459" y="1049542"/>
                  <a:pt x="168861" y="1049439"/>
                </a:cubicBezTo>
                <a:cubicBezTo>
                  <a:pt x="180632" y="1046908"/>
                  <a:pt x="191713" y="1042152"/>
                  <a:pt x="202742" y="1037473"/>
                </a:cubicBezTo>
                <a:cubicBezTo>
                  <a:pt x="229074" y="1026682"/>
                  <a:pt x="252975" y="1011341"/>
                  <a:pt x="276416" y="995411"/>
                </a:cubicBezTo>
                <a:cubicBezTo>
                  <a:pt x="309683" y="971989"/>
                  <a:pt x="342413" y="947800"/>
                  <a:pt x="372890" y="920824"/>
                </a:cubicBezTo>
                <a:cubicBezTo>
                  <a:pt x="388398" y="907656"/>
                  <a:pt x="402319" y="892826"/>
                  <a:pt x="417008" y="878762"/>
                </a:cubicBezTo>
                <a:cubicBezTo>
                  <a:pt x="426885" y="869660"/>
                  <a:pt x="436994" y="860787"/>
                  <a:pt x="446385" y="851173"/>
                </a:cubicBezTo>
                <a:cubicBezTo>
                  <a:pt x="486126" y="808548"/>
                  <a:pt x="528862" y="768915"/>
                  <a:pt x="572647" y="730510"/>
                </a:cubicBezTo>
                <a:cubicBezTo>
                  <a:pt x="585442" y="719234"/>
                  <a:pt x="599132" y="709006"/>
                  <a:pt x="611569" y="697321"/>
                </a:cubicBezTo>
                <a:cubicBezTo>
                  <a:pt x="617378" y="691925"/>
                  <a:pt x="628561" y="679064"/>
                  <a:pt x="634370" y="691133"/>
                </a:cubicBezTo>
                <a:cubicBezTo>
                  <a:pt x="635700" y="697193"/>
                  <a:pt x="634600" y="703611"/>
                  <a:pt x="634933" y="709799"/>
                </a:cubicBezTo>
                <a:cubicBezTo>
                  <a:pt x="634907" y="773774"/>
                  <a:pt x="634779" y="837774"/>
                  <a:pt x="636775" y="901724"/>
                </a:cubicBezTo>
                <a:cubicBezTo>
                  <a:pt x="637057" y="947877"/>
                  <a:pt x="641100" y="993851"/>
                  <a:pt x="651157" y="1038956"/>
                </a:cubicBezTo>
                <a:cubicBezTo>
                  <a:pt x="655738" y="1060409"/>
                  <a:pt x="660523" y="1081913"/>
                  <a:pt x="667893" y="1102624"/>
                </a:cubicBezTo>
                <a:cubicBezTo>
                  <a:pt x="673830" y="1117787"/>
                  <a:pt x="677336" y="1135686"/>
                  <a:pt x="690335" y="1146604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16737160" y="-882655"/>
            <a:ext cx="1252832" cy="1133344"/>
          </a:xfrm>
          <a:custGeom>
            <a:avLst/>
            <a:gdLst/>
            <a:ahLst/>
            <a:cxnLst/>
            <a:rect l="l" t="t" r="r" b="b"/>
            <a:pathLst>
              <a:path w="1252832" h="1133344" extrusionOk="0">
                <a:moveTo>
                  <a:pt x="1236154" y="554500"/>
                </a:moveTo>
                <a:cubicBezTo>
                  <a:pt x="1262922" y="571632"/>
                  <a:pt x="1255577" y="594465"/>
                  <a:pt x="1227582" y="603006"/>
                </a:cubicBezTo>
                <a:cubicBezTo>
                  <a:pt x="1206598" y="609603"/>
                  <a:pt x="1186075" y="617887"/>
                  <a:pt x="1164451" y="622285"/>
                </a:cubicBezTo>
                <a:cubicBezTo>
                  <a:pt x="1143314" y="626274"/>
                  <a:pt x="1121690" y="626044"/>
                  <a:pt x="1100374" y="628754"/>
                </a:cubicBezTo>
                <a:cubicBezTo>
                  <a:pt x="1073760" y="632360"/>
                  <a:pt x="1046916" y="631056"/>
                  <a:pt x="1020174" y="631976"/>
                </a:cubicBezTo>
                <a:cubicBezTo>
                  <a:pt x="987137" y="634175"/>
                  <a:pt x="954203" y="631234"/>
                  <a:pt x="921243" y="629572"/>
                </a:cubicBezTo>
                <a:cubicBezTo>
                  <a:pt x="905607" y="629342"/>
                  <a:pt x="889818" y="627808"/>
                  <a:pt x="874260" y="629240"/>
                </a:cubicBezTo>
                <a:cubicBezTo>
                  <a:pt x="860006" y="634840"/>
                  <a:pt x="873850" y="648622"/>
                  <a:pt x="880913" y="654247"/>
                </a:cubicBezTo>
                <a:cubicBezTo>
                  <a:pt x="890995" y="662532"/>
                  <a:pt x="902153" y="669384"/>
                  <a:pt x="911979" y="677976"/>
                </a:cubicBezTo>
                <a:cubicBezTo>
                  <a:pt x="924595" y="689329"/>
                  <a:pt x="936111" y="701858"/>
                  <a:pt x="949136" y="712750"/>
                </a:cubicBezTo>
                <a:cubicBezTo>
                  <a:pt x="970171" y="730010"/>
                  <a:pt x="989978" y="749571"/>
                  <a:pt x="1008428" y="769771"/>
                </a:cubicBezTo>
                <a:cubicBezTo>
                  <a:pt x="1025420" y="789510"/>
                  <a:pt x="1040058" y="811142"/>
                  <a:pt x="1055565" y="832032"/>
                </a:cubicBezTo>
                <a:cubicBezTo>
                  <a:pt x="1068309" y="851414"/>
                  <a:pt x="1078366" y="872356"/>
                  <a:pt x="1088884" y="892990"/>
                </a:cubicBezTo>
                <a:cubicBezTo>
                  <a:pt x="1092850" y="900994"/>
                  <a:pt x="1096509" y="909176"/>
                  <a:pt x="1098147" y="918023"/>
                </a:cubicBezTo>
                <a:cubicBezTo>
                  <a:pt x="1100246" y="924415"/>
                  <a:pt x="1096919" y="930296"/>
                  <a:pt x="1091724" y="934029"/>
                </a:cubicBezTo>
                <a:cubicBezTo>
                  <a:pt x="1065776" y="947428"/>
                  <a:pt x="1031076" y="918969"/>
                  <a:pt x="1010143" y="904752"/>
                </a:cubicBezTo>
                <a:cubicBezTo>
                  <a:pt x="989875" y="888643"/>
                  <a:pt x="971374" y="870285"/>
                  <a:pt x="953435" y="851644"/>
                </a:cubicBezTo>
                <a:cubicBezTo>
                  <a:pt x="944376" y="841263"/>
                  <a:pt x="935906" y="830319"/>
                  <a:pt x="926259" y="820449"/>
                </a:cubicBezTo>
                <a:cubicBezTo>
                  <a:pt x="912082" y="806335"/>
                  <a:pt x="897828" y="792374"/>
                  <a:pt x="885007" y="777007"/>
                </a:cubicBezTo>
                <a:cubicBezTo>
                  <a:pt x="872878" y="763301"/>
                  <a:pt x="859161" y="751181"/>
                  <a:pt x="846469" y="738013"/>
                </a:cubicBezTo>
                <a:cubicBezTo>
                  <a:pt x="829605" y="719731"/>
                  <a:pt x="810924" y="703392"/>
                  <a:pt x="792704" y="686516"/>
                </a:cubicBezTo>
                <a:cubicBezTo>
                  <a:pt x="785846" y="680175"/>
                  <a:pt x="779448" y="673348"/>
                  <a:pt x="772820" y="666776"/>
                </a:cubicBezTo>
                <a:cubicBezTo>
                  <a:pt x="767293" y="662276"/>
                  <a:pt x="760563" y="666930"/>
                  <a:pt x="759590" y="673169"/>
                </a:cubicBezTo>
                <a:cubicBezTo>
                  <a:pt x="753270" y="723822"/>
                  <a:pt x="751888" y="774961"/>
                  <a:pt x="747537" y="825845"/>
                </a:cubicBezTo>
                <a:cubicBezTo>
                  <a:pt x="741677" y="899485"/>
                  <a:pt x="726861" y="972154"/>
                  <a:pt x="709664" y="1043902"/>
                </a:cubicBezTo>
                <a:cubicBezTo>
                  <a:pt x="704828" y="1064971"/>
                  <a:pt x="698814" y="1085759"/>
                  <a:pt x="691700" y="1106190"/>
                </a:cubicBezTo>
                <a:cubicBezTo>
                  <a:pt x="688348" y="1116008"/>
                  <a:pt x="683537" y="1125213"/>
                  <a:pt x="677062" y="1133344"/>
                </a:cubicBezTo>
                <a:cubicBezTo>
                  <a:pt x="664063" y="1122401"/>
                  <a:pt x="660557" y="1104502"/>
                  <a:pt x="654569" y="1089314"/>
                </a:cubicBezTo>
                <a:cubicBezTo>
                  <a:pt x="647199" y="1068628"/>
                  <a:pt x="642439" y="1047098"/>
                  <a:pt x="637833" y="1025645"/>
                </a:cubicBezTo>
                <a:cubicBezTo>
                  <a:pt x="627750" y="980541"/>
                  <a:pt x="623707" y="934566"/>
                  <a:pt x="623451" y="888413"/>
                </a:cubicBezTo>
                <a:cubicBezTo>
                  <a:pt x="621455" y="824464"/>
                  <a:pt x="621557" y="760463"/>
                  <a:pt x="621609" y="696488"/>
                </a:cubicBezTo>
                <a:cubicBezTo>
                  <a:pt x="621276" y="690300"/>
                  <a:pt x="622376" y="683882"/>
                  <a:pt x="621046" y="677822"/>
                </a:cubicBezTo>
                <a:cubicBezTo>
                  <a:pt x="615262" y="665753"/>
                  <a:pt x="604054" y="678640"/>
                  <a:pt x="598245" y="684010"/>
                </a:cubicBezTo>
                <a:cubicBezTo>
                  <a:pt x="585808" y="695695"/>
                  <a:pt x="572117" y="705923"/>
                  <a:pt x="559322" y="717199"/>
                </a:cubicBezTo>
                <a:cubicBezTo>
                  <a:pt x="515512" y="755605"/>
                  <a:pt x="472802" y="795238"/>
                  <a:pt x="433061" y="837862"/>
                </a:cubicBezTo>
                <a:cubicBezTo>
                  <a:pt x="423669" y="847476"/>
                  <a:pt x="413587" y="856349"/>
                  <a:pt x="403684" y="865452"/>
                </a:cubicBezTo>
                <a:cubicBezTo>
                  <a:pt x="389020" y="879490"/>
                  <a:pt x="375099" y="894346"/>
                  <a:pt x="359592" y="907514"/>
                </a:cubicBezTo>
                <a:cubicBezTo>
                  <a:pt x="329114" y="934490"/>
                  <a:pt x="296384" y="958704"/>
                  <a:pt x="263117" y="982100"/>
                </a:cubicBezTo>
                <a:cubicBezTo>
                  <a:pt x="239677" y="998030"/>
                  <a:pt x="215776" y="1013397"/>
                  <a:pt x="189443" y="1024188"/>
                </a:cubicBezTo>
                <a:cubicBezTo>
                  <a:pt x="178414" y="1028867"/>
                  <a:pt x="167334" y="1033597"/>
                  <a:pt x="155562" y="1036154"/>
                </a:cubicBezTo>
                <a:cubicBezTo>
                  <a:pt x="151135" y="1036257"/>
                  <a:pt x="144098" y="1039760"/>
                  <a:pt x="141001" y="1035566"/>
                </a:cubicBezTo>
                <a:cubicBezTo>
                  <a:pt x="132198" y="1009639"/>
                  <a:pt x="147143" y="984069"/>
                  <a:pt x="160219" y="962412"/>
                </a:cubicBezTo>
                <a:cubicBezTo>
                  <a:pt x="168050" y="949729"/>
                  <a:pt x="176188" y="937175"/>
                  <a:pt x="185221" y="925285"/>
                </a:cubicBezTo>
                <a:cubicBezTo>
                  <a:pt x="210606" y="893093"/>
                  <a:pt x="240675" y="865017"/>
                  <a:pt x="272099" y="838834"/>
                </a:cubicBezTo>
                <a:cubicBezTo>
                  <a:pt x="293723" y="819222"/>
                  <a:pt x="315833" y="800198"/>
                  <a:pt x="338403" y="781660"/>
                </a:cubicBezTo>
                <a:cubicBezTo>
                  <a:pt x="369956" y="757190"/>
                  <a:pt x="401022" y="732081"/>
                  <a:pt x="433573" y="709017"/>
                </a:cubicBezTo>
                <a:cubicBezTo>
                  <a:pt x="448517" y="697767"/>
                  <a:pt x="460724" y="683371"/>
                  <a:pt x="476103" y="672657"/>
                </a:cubicBezTo>
                <a:cubicBezTo>
                  <a:pt x="482322" y="667901"/>
                  <a:pt x="489052" y="663810"/>
                  <a:pt x="495117" y="658901"/>
                </a:cubicBezTo>
                <a:cubicBezTo>
                  <a:pt x="496268" y="657750"/>
                  <a:pt x="497139" y="656037"/>
                  <a:pt x="497369" y="654426"/>
                </a:cubicBezTo>
                <a:cubicBezTo>
                  <a:pt x="497318" y="642204"/>
                  <a:pt x="480249" y="644991"/>
                  <a:pt x="471804" y="643891"/>
                </a:cubicBezTo>
                <a:cubicBezTo>
                  <a:pt x="432293" y="642204"/>
                  <a:pt x="392961" y="646653"/>
                  <a:pt x="353629" y="649619"/>
                </a:cubicBezTo>
                <a:cubicBezTo>
                  <a:pt x="299378" y="652636"/>
                  <a:pt x="245102" y="655909"/>
                  <a:pt x="190774" y="656727"/>
                </a:cubicBezTo>
                <a:cubicBezTo>
                  <a:pt x="140950" y="656548"/>
                  <a:pt x="89693" y="658594"/>
                  <a:pt x="41584" y="643713"/>
                </a:cubicBezTo>
                <a:cubicBezTo>
                  <a:pt x="27023" y="638036"/>
                  <a:pt x="819" y="622720"/>
                  <a:pt x="0" y="605563"/>
                </a:cubicBezTo>
                <a:cubicBezTo>
                  <a:pt x="2329" y="596358"/>
                  <a:pt x="13179" y="593647"/>
                  <a:pt x="20958" y="590323"/>
                </a:cubicBezTo>
                <a:cubicBezTo>
                  <a:pt x="54916" y="578024"/>
                  <a:pt x="89821" y="578050"/>
                  <a:pt x="125903" y="577053"/>
                </a:cubicBezTo>
                <a:cubicBezTo>
                  <a:pt x="166540" y="576388"/>
                  <a:pt x="207126" y="574189"/>
                  <a:pt x="247712" y="572143"/>
                </a:cubicBezTo>
                <a:cubicBezTo>
                  <a:pt x="314937" y="571530"/>
                  <a:pt x="382111" y="567771"/>
                  <a:pt x="449336" y="568027"/>
                </a:cubicBezTo>
                <a:cubicBezTo>
                  <a:pt x="461799" y="567387"/>
                  <a:pt x="492481" y="577615"/>
                  <a:pt x="500184" y="568205"/>
                </a:cubicBezTo>
                <a:cubicBezTo>
                  <a:pt x="508373" y="551125"/>
                  <a:pt x="480326" y="524021"/>
                  <a:pt x="470192" y="511313"/>
                </a:cubicBezTo>
                <a:cubicBezTo>
                  <a:pt x="453226" y="490448"/>
                  <a:pt x="436157" y="469660"/>
                  <a:pt x="417681" y="450074"/>
                </a:cubicBezTo>
                <a:cubicBezTo>
                  <a:pt x="407087" y="438440"/>
                  <a:pt x="397823" y="425706"/>
                  <a:pt x="388329" y="413228"/>
                </a:cubicBezTo>
                <a:cubicBezTo>
                  <a:pt x="371107" y="391187"/>
                  <a:pt x="353041" y="369837"/>
                  <a:pt x="336945" y="346926"/>
                </a:cubicBezTo>
                <a:cubicBezTo>
                  <a:pt x="314656" y="318672"/>
                  <a:pt x="296563" y="287707"/>
                  <a:pt x="279341" y="256205"/>
                </a:cubicBezTo>
                <a:cubicBezTo>
                  <a:pt x="267979" y="236236"/>
                  <a:pt x="254647" y="217391"/>
                  <a:pt x="244411" y="196782"/>
                </a:cubicBezTo>
                <a:cubicBezTo>
                  <a:pt x="230055" y="167658"/>
                  <a:pt x="219384" y="136821"/>
                  <a:pt x="212679" y="105038"/>
                </a:cubicBezTo>
                <a:cubicBezTo>
                  <a:pt x="210581" y="91946"/>
                  <a:pt x="206307" y="77270"/>
                  <a:pt x="213140" y="64919"/>
                </a:cubicBezTo>
                <a:cubicBezTo>
                  <a:pt x="238602" y="54743"/>
                  <a:pt x="273021" y="74968"/>
                  <a:pt x="293467" y="90387"/>
                </a:cubicBezTo>
                <a:cubicBezTo>
                  <a:pt x="326043" y="116442"/>
                  <a:pt x="352375" y="149427"/>
                  <a:pt x="377147" y="182744"/>
                </a:cubicBezTo>
                <a:cubicBezTo>
                  <a:pt x="390172" y="204938"/>
                  <a:pt x="404707" y="226084"/>
                  <a:pt x="420061" y="246745"/>
                </a:cubicBezTo>
                <a:cubicBezTo>
                  <a:pt x="446214" y="287733"/>
                  <a:pt x="472981" y="328721"/>
                  <a:pt x="495066" y="372138"/>
                </a:cubicBezTo>
                <a:cubicBezTo>
                  <a:pt x="506837" y="396889"/>
                  <a:pt x="521040" y="420311"/>
                  <a:pt x="535319" y="443656"/>
                </a:cubicBezTo>
                <a:cubicBezTo>
                  <a:pt x="544096" y="456645"/>
                  <a:pt x="549982" y="472064"/>
                  <a:pt x="561344" y="483084"/>
                </a:cubicBezTo>
                <a:cubicBezTo>
                  <a:pt x="565387" y="486204"/>
                  <a:pt x="571657" y="483493"/>
                  <a:pt x="571913" y="478303"/>
                </a:cubicBezTo>
                <a:cubicBezTo>
                  <a:pt x="575623" y="476615"/>
                  <a:pt x="574293" y="472192"/>
                  <a:pt x="574830" y="468919"/>
                </a:cubicBezTo>
                <a:cubicBezTo>
                  <a:pt x="575444" y="461018"/>
                  <a:pt x="576442" y="453142"/>
                  <a:pt x="577440" y="445267"/>
                </a:cubicBezTo>
                <a:cubicBezTo>
                  <a:pt x="580409" y="420362"/>
                  <a:pt x="584913" y="395688"/>
                  <a:pt x="588700" y="370936"/>
                </a:cubicBezTo>
                <a:cubicBezTo>
                  <a:pt x="592308" y="344881"/>
                  <a:pt x="598322" y="319209"/>
                  <a:pt x="601469" y="293102"/>
                </a:cubicBezTo>
                <a:cubicBezTo>
                  <a:pt x="609172" y="244162"/>
                  <a:pt x="620278" y="195759"/>
                  <a:pt x="630770" y="147356"/>
                </a:cubicBezTo>
                <a:cubicBezTo>
                  <a:pt x="641518" y="107416"/>
                  <a:pt x="655132" y="45052"/>
                  <a:pt x="686428" y="17360"/>
                </a:cubicBezTo>
                <a:cubicBezTo>
                  <a:pt x="702371" y="2325"/>
                  <a:pt x="735510" y="-10511"/>
                  <a:pt x="749713" y="12783"/>
                </a:cubicBezTo>
                <a:cubicBezTo>
                  <a:pt x="754037" y="26565"/>
                  <a:pt x="752553" y="42035"/>
                  <a:pt x="753065" y="56405"/>
                </a:cubicBezTo>
                <a:cubicBezTo>
                  <a:pt x="753449" y="88341"/>
                  <a:pt x="748433" y="119971"/>
                  <a:pt x="745362" y="151703"/>
                </a:cubicBezTo>
                <a:cubicBezTo>
                  <a:pt x="742701" y="178116"/>
                  <a:pt x="739323" y="204427"/>
                  <a:pt x="734461" y="230508"/>
                </a:cubicBezTo>
                <a:cubicBezTo>
                  <a:pt x="725376" y="288704"/>
                  <a:pt x="715473" y="346850"/>
                  <a:pt x="708615" y="405353"/>
                </a:cubicBezTo>
                <a:cubicBezTo>
                  <a:pt x="706363" y="423379"/>
                  <a:pt x="704751" y="441457"/>
                  <a:pt x="703753" y="459611"/>
                </a:cubicBezTo>
                <a:cubicBezTo>
                  <a:pt x="703702" y="463038"/>
                  <a:pt x="702704" y="466924"/>
                  <a:pt x="703343" y="470402"/>
                </a:cubicBezTo>
                <a:cubicBezTo>
                  <a:pt x="704495" y="474570"/>
                  <a:pt x="709613" y="476769"/>
                  <a:pt x="713426" y="474595"/>
                </a:cubicBezTo>
                <a:cubicBezTo>
                  <a:pt x="719670" y="470606"/>
                  <a:pt x="724404" y="464521"/>
                  <a:pt x="730187" y="459867"/>
                </a:cubicBezTo>
                <a:cubicBezTo>
                  <a:pt x="747435" y="446264"/>
                  <a:pt x="763096" y="430922"/>
                  <a:pt x="777503" y="414379"/>
                </a:cubicBezTo>
                <a:cubicBezTo>
                  <a:pt x="791450" y="399318"/>
                  <a:pt x="806855" y="385741"/>
                  <a:pt x="820316" y="370246"/>
                </a:cubicBezTo>
                <a:cubicBezTo>
                  <a:pt x="837384" y="349662"/>
                  <a:pt x="857754" y="332454"/>
                  <a:pt x="877023" y="314069"/>
                </a:cubicBezTo>
                <a:cubicBezTo>
                  <a:pt x="886978" y="304225"/>
                  <a:pt x="897188" y="294585"/>
                  <a:pt x="907731" y="285380"/>
                </a:cubicBezTo>
                <a:cubicBezTo>
                  <a:pt x="934396" y="261601"/>
                  <a:pt x="962392" y="237642"/>
                  <a:pt x="990157" y="214911"/>
                </a:cubicBezTo>
                <a:cubicBezTo>
                  <a:pt x="1015107" y="194813"/>
                  <a:pt x="1040314" y="174281"/>
                  <a:pt x="1069793" y="161061"/>
                </a:cubicBezTo>
                <a:cubicBezTo>
                  <a:pt x="1094641" y="149222"/>
                  <a:pt x="1133103" y="142983"/>
                  <a:pt x="1139373" y="178653"/>
                </a:cubicBezTo>
                <a:cubicBezTo>
                  <a:pt x="1138426" y="201717"/>
                  <a:pt x="1124172" y="221124"/>
                  <a:pt x="1110763" y="239253"/>
                </a:cubicBezTo>
                <a:cubicBezTo>
                  <a:pt x="1093208" y="262547"/>
                  <a:pt x="1070510" y="280573"/>
                  <a:pt x="1048195" y="299009"/>
                </a:cubicBezTo>
                <a:cubicBezTo>
                  <a:pt x="1030257" y="315757"/>
                  <a:pt x="1011832" y="331968"/>
                  <a:pt x="993765" y="348563"/>
                </a:cubicBezTo>
                <a:cubicBezTo>
                  <a:pt x="976236" y="366052"/>
                  <a:pt x="957018" y="381727"/>
                  <a:pt x="938849" y="398526"/>
                </a:cubicBezTo>
                <a:cubicBezTo>
                  <a:pt x="920808" y="416450"/>
                  <a:pt x="901308" y="432329"/>
                  <a:pt x="882730" y="449818"/>
                </a:cubicBezTo>
                <a:cubicBezTo>
                  <a:pt x="873313" y="459075"/>
                  <a:pt x="863742" y="468254"/>
                  <a:pt x="853864" y="477050"/>
                </a:cubicBezTo>
                <a:cubicBezTo>
                  <a:pt x="844908" y="485104"/>
                  <a:pt x="835977" y="493210"/>
                  <a:pt x="827737" y="502031"/>
                </a:cubicBezTo>
                <a:cubicBezTo>
                  <a:pt x="824180" y="506174"/>
                  <a:pt x="818243" y="510802"/>
                  <a:pt x="820904" y="516913"/>
                </a:cubicBezTo>
                <a:cubicBezTo>
                  <a:pt x="826304" y="527243"/>
                  <a:pt x="852585" y="521669"/>
                  <a:pt x="863026" y="522180"/>
                </a:cubicBezTo>
                <a:cubicBezTo>
                  <a:pt x="908909" y="520748"/>
                  <a:pt x="954817" y="522615"/>
                  <a:pt x="1000649" y="524916"/>
                </a:cubicBezTo>
                <a:cubicBezTo>
                  <a:pt x="1046558" y="528624"/>
                  <a:pt x="1092594" y="533380"/>
                  <a:pt x="1138503" y="537420"/>
                </a:cubicBezTo>
                <a:cubicBezTo>
                  <a:pt x="1151426" y="538673"/>
                  <a:pt x="1164323" y="540232"/>
                  <a:pt x="1177195" y="541767"/>
                </a:cubicBezTo>
                <a:cubicBezTo>
                  <a:pt x="1197053" y="544733"/>
                  <a:pt x="1217909" y="545781"/>
                  <a:pt x="1236154" y="554500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73;p15"/>
          <p:cNvSpPr txBox="1"/>
          <p:nvPr/>
        </p:nvSpPr>
        <p:spPr>
          <a:xfrm>
            <a:off x="204951" y="614855"/>
            <a:ext cx="1839235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rgbClr val="883DF8"/>
                </a:solidFill>
                <a:latin typeface="Mistral" pitchFamily="66" charset="0"/>
                <a:ea typeface="Luckiest Guy"/>
                <a:cs typeface="Luckiest Guy"/>
                <a:sym typeface="Luckiest Guy"/>
              </a:rPr>
              <a:t>ПРОФЕССИИ  И СПЕЦИАЛЬНОСТИ</a:t>
            </a:r>
            <a:endParaRPr sz="1100" b="1" dirty="0">
              <a:latin typeface="Mistral" pitchFamily="66" charset="0"/>
              <a:ea typeface="Luckiest Guy"/>
              <a:cs typeface="Luckiest Guy"/>
              <a:sym typeface="Luckiest Gu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092778"/>
            <a:ext cx="833122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15.01.35 Мастер слесарных работ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7" name="Пятно 2 26"/>
          <p:cNvSpPr/>
          <p:nvPr/>
        </p:nvSpPr>
        <p:spPr>
          <a:xfrm>
            <a:off x="7838622" y="4997452"/>
            <a:ext cx="3033484" cy="1959427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2">
                    <a:lumMod val="10000"/>
                  </a:schemeClr>
                </a:solidFill>
              </a:rPr>
              <a:t>Время обучения</a:t>
            </a: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2года 10месяцев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1343823">
            <a:off x="73344" y="3776893"/>
            <a:ext cx="7416799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23.01.17 Мастер по ремонту и обслуживанию автомобилей</a:t>
            </a:r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35.01.27 Мастер сельскохозяйственного производства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4737" y="2264228"/>
            <a:ext cx="5515428" cy="10885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>
                    <a:lumMod val="10000"/>
                  </a:schemeClr>
                </a:solidFill>
              </a:rPr>
              <a:t>Очное обучение</a:t>
            </a:r>
            <a:endParaRPr lang="ru-RU" sz="4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ятно 2 29"/>
          <p:cNvSpPr/>
          <p:nvPr/>
        </p:nvSpPr>
        <p:spPr>
          <a:xfrm>
            <a:off x="6582229" y="2982688"/>
            <a:ext cx="3033484" cy="1959427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2">
                    <a:lumMod val="10000"/>
                  </a:schemeClr>
                </a:solidFill>
              </a:rPr>
              <a:t>Время обучения</a:t>
            </a: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1года 10месяцев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762250"/>
            <a:ext cx="8331225" cy="310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19.02.12 Технология продуктов питания животного происхождения</a:t>
            </a:r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35.02.16 Эксплуатация и ремонт сельскохозяйственной техники и оборудования</a:t>
            </a:r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36.02.01 Ветеринария</a:t>
            </a:r>
          </a:p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43.01.09 Повар, кондитер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Пятно 2 31"/>
          <p:cNvSpPr/>
          <p:nvPr/>
        </p:nvSpPr>
        <p:spPr>
          <a:xfrm>
            <a:off x="7366000" y="6799945"/>
            <a:ext cx="3033484" cy="1959427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2">
                    <a:lumMod val="10000"/>
                  </a:schemeClr>
                </a:solidFill>
              </a:rPr>
              <a:t>Время обучения</a:t>
            </a: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3года 10месяцев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025086" y="2271485"/>
            <a:ext cx="5515428" cy="10885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>
                    <a:lumMod val="10000"/>
                  </a:schemeClr>
                </a:solidFill>
              </a:rPr>
              <a:t>Заочное обучение</a:t>
            </a:r>
            <a:endParaRPr lang="ru-RU" sz="4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97772" y="3924707"/>
            <a:ext cx="6872514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23.02.07 Техническое обслуживание и ремонт двигателей, систем и агрегатов автомобилей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Пятно 2 34"/>
          <p:cNvSpPr/>
          <p:nvPr/>
        </p:nvSpPr>
        <p:spPr>
          <a:xfrm>
            <a:off x="15749816" y="4811489"/>
            <a:ext cx="3033484" cy="1959427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2">
                    <a:lumMod val="10000"/>
                  </a:schemeClr>
                </a:solidFill>
              </a:rPr>
              <a:t>Время обучения</a:t>
            </a: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3года 10месяцев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233434" y="5915550"/>
            <a:ext cx="51363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НАБОР </a:t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ПРОВОДИТСЯ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697808" y="7503885"/>
            <a:ext cx="66162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СРЕДНЕМУ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БАЛЛУ АТТЕСТАТА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925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-759985" y="-731633"/>
            <a:ext cx="1828841" cy="2260889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-759985" y="-731633"/>
            <a:ext cx="1828841" cy="2260889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-702134" y="-685878"/>
            <a:ext cx="1782639" cy="2215144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6890436" y="-673541"/>
            <a:ext cx="1989051" cy="2201587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16890436" y="-673541"/>
            <a:ext cx="1989051" cy="2201587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16948288" y="-627786"/>
            <a:ext cx="1938802" cy="2157042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7316205" y="9639300"/>
            <a:ext cx="1543296" cy="178206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17316205" y="9639300"/>
            <a:ext cx="1543296" cy="178206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7357421" y="9943004"/>
            <a:ext cx="1190256" cy="1466181"/>
          </a:xfrm>
          <a:custGeom>
            <a:avLst/>
            <a:gdLst/>
            <a:ahLst/>
            <a:cxnLst/>
            <a:rect l="l" t="t" r="r" b="b"/>
            <a:pathLst>
              <a:path w="3193493" h="3585667" extrusionOk="0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oogle Shape;368;p15"/>
          <p:cNvGrpSpPr/>
          <p:nvPr/>
        </p:nvGrpSpPr>
        <p:grpSpPr>
          <a:xfrm rot="2545634">
            <a:off x="148919" y="665384"/>
            <a:ext cx="1520401" cy="1684016"/>
            <a:chOff x="1982502" y="5461718"/>
            <a:chExt cx="1849466" cy="2121168"/>
          </a:xfrm>
        </p:grpSpPr>
        <p:sp>
          <p:nvSpPr>
            <p:cNvPr id="369" name="Google Shape;369;p15"/>
            <p:cNvSpPr/>
            <p:nvPr/>
          </p:nvSpPr>
          <p:spPr>
            <a:xfrm>
              <a:off x="1982502" y="5461718"/>
              <a:ext cx="1849466" cy="1402261"/>
            </a:xfrm>
            <a:custGeom>
              <a:avLst/>
              <a:gdLst/>
              <a:ahLst/>
              <a:cxnLst/>
              <a:rect l="l" t="t" r="r" b="b"/>
              <a:pathLst>
                <a:path w="1849466" h="1402261" extrusionOk="0">
                  <a:moveTo>
                    <a:pt x="1705089" y="365060"/>
                  </a:moveTo>
                  <a:cubicBezTo>
                    <a:pt x="1669437" y="332770"/>
                    <a:pt x="1635250" y="298972"/>
                    <a:pt x="1598649" y="267673"/>
                  </a:cubicBezTo>
                  <a:cubicBezTo>
                    <a:pt x="1553944" y="228960"/>
                    <a:pt x="1508160" y="191626"/>
                    <a:pt x="1464188" y="152137"/>
                  </a:cubicBezTo>
                  <a:cubicBezTo>
                    <a:pt x="1433967" y="125322"/>
                    <a:pt x="1404221" y="99715"/>
                    <a:pt x="1372836" y="74711"/>
                  </a:cubicBezTo>
                  <a:cubicBezTo>
                    <a:pt x="1350160" y="54793"/>
                    <a:pt x="1329208" y="32850"/>
                    <a:pt x="1305368" y="14183"/>
                  </a:cubicBezTo>
                  <a:cubicBezTo>
                    <a:pt x="1299807" y="9312"/>
                    <a:pt x="1292952" y="5604"/>
                    <a:pt x="1287822" y="302"/>
                  </a:cubicBezTo>
                  <a:cubicBezTo>
                    <a:pt x="1287046" y="302"/>
                    <a:pt x="1286270" y="216"/>
                    <a:pt x="1285581" y="0"/>
                  </a:cubicBezTo>
                  <a:cubicBezTo>
                    <a:pt x="1272389" y="9743"/>
                    <a:pt x="1259111" y="19141"/>
                    <a:pt x="1245229" y="27806"/>
                  </a:cubicBezTo>
                  <a:cubicBezTo>
                    <a:pt x="1136720" y="98421"/>
                    <a:pt x="1030150" y="171666"/>
                    <a:pt x="926814" y="249567"/>
                  </a:cubicBezTo>
                  <a:cubicBezTo>
                    <a:pt x="864261" y="297808"/>
                    <a:pt x="799380" y="344496"/>
                    <a:pt x="744241" y="401187"/>
                  </a:cubicBezTo>
                  <a:cubicBezTo>
                    <a:pt x="768211" y="428088"/>
                    <a:pt x="784291" y="460205"/>
                    <a:pt x="807183" y="487278"/>
                  </a:cubicBezTo>
                  <a:cubicBezTo>
                    <a:pt x="852578" y="451281"/>
                    <a:pt x="896594" y="413559"/>
                    <a:pt x="942507" y="378123"/>
                  </a:cubicBezTo>
                  <a:cubicBezTo>
                    <a:pt x="971046" y="355446"/>
                    <a:pt x="1001396" y="335141"/>
                    <a:pt x="1028900" y="311129"/>
                  </a:cubicBezTo>
                  <a:cubicBezTo>
                    <a:pt x="1057569" y="291082"/>
                    <a:pt x="1085073" y="269312"/>
                    <a:pt x="1114604" y="250429"/>
                  </a:cubicBezTo>
                  <a:cubicBezTo>
                    <a:pt x="1134607" y="235297"/>
                    <a:pt x="1153274" y="218355"/>
                    <a:pt x="1174873" y="205379"/>
                  </a:cubicBezTo>
                  <a:cubicBezTo>
                    <a:pt x="1179615" y="202447"/>
                    <a:pt x="1183753" y="197964"/>
                    <a:pt x="1189487" y="197145"/>
                  </a:cubicBezTo>
                  <a:cubicBezTo>
                    <a:pt x="1191513" y="196757"/>
                    <a:pt x="1193453" y="197058"/>
                    <a:pt x="1195135" y="197834"/>
                  </a:cubicBezTo>
                  <a:cubicBezTo>
                    <a:pt x="1195738" y="196541"/>
                    <a:pt x="1196514" y="195420"/>
                    <a:pt x="1197549" y="194429"/>
                  </a:cubicBezTo>
                  <a:cubicBezTo>
                    <a:pt x="1198971" y="193437"/>
                    <a:pt x="1200998" y="193394"/>
                    <a:pt x="1202291" y="194730"/>
                  </a:cubicBezTo>
                  <a:cubicBezTo>
                    <a:pt x="1205352" y="198352"/>
                    <a:pt x="1204834" y="203697"/>
                    <a:pt x="1205222" y="208138"/>
                  </a:cubicBezTo>
                  <a:cubicBezTo>
                    <a:pt x="1205912" y="223269"/>
                    <a:pt x="1205567" y="238401"/>
                    <a:pt x="1204360" y="253533"/>
                  </a:cubicBezTo>
                  <a:cubicBezTo>
                    <a:pt x="1196859" y="317121"/>
                    <a:pt x="1198971" y="381313"/>
                    <a:pt x="1191298" y="444815"/>
                  </a:cubicBezTo>
                  <a:cubicBezTo>
                    <a:pt x="1178494" y="541253"/>
                    <a:pt x="1161207" y="637476"/>
                    <a:pt x="1133055" y="730724"/>
                  </a:cubicBezTo>
                  <a:cubicBezTo>
                    <a:pt x="1118613" y="783620"/>
                    <a:pt x="1107318" y="837983"/>
                    <a:pt x="1079943" y="886094"/>
                  </a:cubicBezTo>
                  <a:cubicBezTo>
                    <a:pt x="1062182" y="924807"/>
                    <a:pt x="1038040" y="959598"/>
                    <a:pt x="1010406" y="991974"/>
                  </a:cubicBezTo>
                  <a:cubicBezTo>
                    <a:pt x="983289" y="1025341"/>
                    <a:pt x="953974" y="1057286"/>
                    <a:pt x="921986" y="1086041"/>
                  </a:cubicBezTo>
                  <a:cubicBezTo>
                    <a:pt x="875254" y="1130574"/>
                    <a:pt x="822185" y="1169417"/>
                    <a:pt x="762736" y="1195067"/>
                  </a:cubicBezTo>
                  <a:cubicBezTo>
                    <a:pt x="703588" y="1219080"/>
                    <a:pt x="638922" y="1230116"/>
                    <a:pt x="575162" y="1228349"/>
                  </a:cubicBezTo>
                  <a:cubicBezTo>
                    <a:pt x="543562" y="1227961"/>
                    <a:pt x="513384" y="1218476"/>
                    <a:pt x="483638" y="1208820"/>
                  </a:cubicBezTo>
                  <a:cubicBezTo>
                    <a:pt x="442338" y="1198171"/>
                    <a:pt x="403970" y="1179203"/>
                    <a:pt x="367412" y="1157604"/>
                  </a:cubicBezTo>
                  <a:cubicBezTo>
                    <a:pt x="295029" y="1113976"/>
                    <a:pt x="246487" y="1040602"/>
                    <a:pt x="217775" y="962529"/>
                  </a:cubicBezTo>
                  <a:cubicBezTo>
                    <a:pt x="204152" y="927696"/>
                    <a:pt x="197255" y="886525"/>
                    <a:pt x="210964" y="850700"/>
                  </a:cubicBezTo>
                  <a:cubicBezTo>
                    <a:pt x="221009" y="826860"/>
                    <a:pt x="235839" y="802115"/>
                    <a:pt x="258515" y="788621"/>
                  </a:cubicBezTo>
                  <a:cubicBezTo>
                    <a:pt x="335165" y="757926"/>
                    <a:pt x="406255" y="772713"/>
                    <a:pt x="474326" y="816039"/>
                  </a:cubicBezTo>
                  <a:cubicBezTo>
                    <a:pt x="561410" y="869841"/>
                    <a:pt x="630171" y="949380"/>
                    <a:pt x="683455" y="1036033"/>
                  </a:cubicBezTo>
                  <a:cubicBezTo>
                    <a:pt x="707166" y="1081988"/>
                    <a:pt x="734541" y="1126435"/>
                    <a:pt x="751398" y="1175495"/>
                  </a:cubicBezTo>
                  <a:cubicBezTo>
                    <a:pt x="804467" y="1152776"/>
                    <a:pt x="856199" y="1116391"/>
                    <a:pt x="903190" y="1073711"/>
                  </a:cubicBezTo>
                  <a:cubicBezTo>
                    <a:pt x="902845" y="1073065"/>
                    <a:pt x="902543" y="1072332"/>
                    <a:pt x="902328" y="1071556"/>
                  </a:cubicBezTo>
                  <a:cubicBezTo>
                    <a:pt x="892887" y="1037369"/>
                    <a:pt x="884480" y="1002061"/>
                    <a:pt x="868831" y="970117"/>
                  </a:cubicBezTo>
                  <a:cubicBezTo>
                    <a:pt x="867581" y="969901"/>
                    <a:pt x="866287" y="969470"/>
                    <a:pt x="865123" y="968694"/>
                  </a:cubicBezTo>
                  <a:cubicBezTo>
                    <a:pt x="860295" y="965805"/>
                    <a:pt x="857795" y="960417"/>
                    <a:pt x="854561" y="956019"/>
                  </a:cubicBezTo>
                  <a:cubicBezTo>
                    <a:pt x="824772" y="910753"/>
                    <a:pt x="799164" y="863030"/>
                    <a:pt x="765150" y="820997"/>
                  </a:cubicBezTo>
                  <a:cubicBezTo>
                    <a:pt x="737516" y="791466"/>
                    <a:pt x="710615" y="759478"/>
                    <a:pt x="677937" y="735768"/>
                  </a:cubicBezTo>
                  <a:cubicBezTo>
                    <a:pt x="633145" y="704685"/>
                    <a:pt x="587621" y="674680"/>
                    <a:pt x="534336" y="661186"/>
                  </a:cubicBezTo>
                  <a:cubicBezTo>
                    <a:pt x="489760" y="649331"/>
                    <a:pt x="444839" y="635751"/>
                    <a:pt x="398322" y="635708"/>
                  </a:cubicBezTo>
                  <a:cubicBezTo>
                    <a:pt x="358704" y="635406"/>
                    <a:pt x="318783" y="636570"/>
                    <a:pt x="279725" y="643511"/>
                  </a:cubicBezTo>
                  <a:cubicBezTo>
                    <a:pt x="247090" y="650021"/>
                    <a:pt x="215749" y="661704"/>
                    <a:pt x="184623" y="673300"/>
                  </a:cubicBezTo>
                  <a:cubicBezTo>
                    <a:pt x="158369" y="682138"/>
                    <a:pt x="134443" y="695933"/>
                    <a:pt x="110473" y="709255"/>
                  </a:cubicBezTo>
                  <a:cubicBezTo>
                    <a:pt x="86849" y="723654"/>
                    <a:pt x="60249" y="736285"/>
                    <a:pt x="44083" y="759565"/>
                  </a:cubicBezTo>
                  <a:cubicBezTo>
                    <a:pt x="23993" y="792156"/>
                    <a:pt x="9250" y="827938"/>
                    <a:pt x="2136" y="865444"/>
                  </a:cubicBezTo>
                  <a:cubicBezTo>
                    <a:pt x="-1830" y="903381"/>
                    <a:pt x="240" y="941362"/>
                    <a:pt x="4163" y="979170"/>
                  </a:cubicBezTo>
                  <a:cubicBezTo>
                    <a:pt x="7913" y="1012925"/>
                    <a:pt x="20717" y="1044612"/>
                    <a:pt x="33564" y="1075780"/>
                  </a:cubicBezTo>
                  <a:cubicBezTo>
                    <a:pt x="44945" y="1104147"/>
                    <a:pt x="58956" y="1131781"/>
                    <a:pt x="77149" y="1156311"/>
                  </a:cubicBezTo>
                  <a:cubicBezTo>
                    <a:pt x="128666" y="1230073"/>
                    <a:pt x="193289" y="1296463"/>
                    <a:pt x="273690" y="1338237"/>
                  </a:cubicBezTo>
                  <a:cubicBezTo>
                    <a:pt x="304341" y="1354016"/>
                    <a:pt x="335726" y="1368889"/>
                    <a:pt x="368533" y="1379667"/>
                  </a:cubicBezTo>
                  <a:cubicBezTo>
                    <a:pt x="412549" y="1392729"/>
                    <a:pt x="458462" y="1399411"/>
                    <a:pt x="504245" y="1402084"/>
                  </a:cubicBezTo>
                  <a:cubicBezTo>
                    <a:pt x="556279" y="1403550"/>
                    <a:pt x="607926" y="1395618"/>
                    <a:pt x="659443" y="1389539"/>
                  </a:cubicBezTo>
                  <a:cubicBezTo>
                    <a:pt x="690914" y="1385702"/>
                    <a:pt x="721565" y="1377468"/>
                    <a:pt x="751829" y="1368113"/>
                  </a:cubicBezTo>
                  <a:cubicBezTo>
                    <a:pt x="804381" y="1353757"/>
                    <a:pt x="855553" y="1334444"/>
                    <a:pt x="903750" y="1309095"/>
                  </a:cubicBezTo>
                  <a:cubicBezTo>
                    <a:pt x="1030711" y="1249473"/>
                    <a:pt x="1142583" y="1154414"/>
                    <a:pt x="1213413" y="1032627"/>
                  </a:cubicBezTo>
                  <a:cubicBezTo>
                    <a:pt x="1236133" y="997319"/>
                    <a:pt x="1252817" y="959253"/>
                    <a:pt x="1268638" y="920626"/>
                  </a:cubicBezTo>
                  <a:cubicBezTo>
                    <a:pt x="1282433" y="888465"/>
                    <a:pt x="1296315" y="856089"/>
                    <a:pt x="1305584" y="822247"/>
                  </a:cubicBezTo>
                  <a:cubicBezTo>
                    <a:pt x="1334339" y="704081"/>
                    <a:pt x="1345590" y="581949"/>
                    <a:pt x="1339943" y="460507"/>
                  </a:cubicBezTo>
                  <a:cubicBezTo>
                    <a:pt x="1339210" y="408127"/>
                    <a:pt x="1331623" y="356309"/>
                    <a:pt x="1328389" y="304102"/>
                  </a:cubicBezTo>
                  <a:cubicBezTo>
                    <a:pt x="1329424" y="281555"/>
                    <a:pt x="1304291" y="183177"/>
                    <a:pt x="1330329" y="180935"/>
                  </a:cubicBezTo>
                  <a:cubicBezTo>
                    <a:pt x="1338003" y="180418"/>
                    <a:pt x="1344426" y="186238"/>
                    <a:pt x="1350677" y="189945"/>
                  </a:cubicBezTo>
                  <a:cubicBezTo>
                    <a:pt x="1369430" y="201757"/>
                    <a:pt x="1383743" y="218872"/>
                    <a:pt x="1401763" y="231547"/>
                  </a:cubicBezTo>
                  <a:cubicBezTo>
                    <a:pt x="1472982" y="280865"/>
                    <a:pt x="1541786" y="333891"/>
                    <a:pt x="1609168" y="388340"/>
                  </a:cubicBezTo>
                  <a:cubicBezTo>
                    <a:pt x="1626499" y="404506"/>
                    <a:pt x="1642622" y="418948"/>
                    <a:pt x="1660556" y="433692"/>
                  </a:cubicBezTo>
                  <a:cubicBezTo>
                    <a:pt x="1678662" y="449686"/>
                    <a:pt x="1693751" y="468698"/>
                    <a:pt x="1711987" y="484563"/>
                  </a:cubicBezTo>
                  <a:cubicBezTo>
                    <a:pt x="1737595" y="510343"/>
                    <a:pt x="1760659" y="539572"/>
                    <a:pt x="1794069" y="555910"/>
                  </a:cubicBezTo>
                  <a:cubicBezTo>
                    <a:pt x="1812219" y="539313"/>
                    <a:pt x="1832653" y="525302"/>
                    <a:pt x="1849466" y="507282"/>
                  </a:cubicBezTo>
                  <a:cubicBezTo>
                    <a:pt x="1799243" y="461714"/>
                    <a:pt x="1756175" y="409378"/>
                    <a:pt x="1705089" y="36506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2263435" y="6770986"/>
              <a:ext cx="671576" cy="811900"/>
            </a:xfrm>
            <a:custGeom>
              <a:avLst/>
              <a:gdLst/>
              <a:ahLst/>
              <a:cxnLst/>
              <a:rect l="l" t="t" r="r" b="b"/>
              <a:pathLst>
                <a:path w="671576" h="811900" extrusionOk="0">
                  <a:moveTo>
                    <a:pt x="507799" y="71089"/>
                  </a:moveTo>
                  <a:cubicBezTo>
                    <a:pt x="495254" y="74969"/>
                    <a:pt x="482709" y="78849"/>
                    <a:pt x="470077" y="82514"/>
                  </a:cubicBezTo>
                  <a:cubicBezTo>
                    <a:pt x="488486" y="130884"/>
                    <a:pt x="423259" y="246549"/>
                    <a:pt x="399505" y="286211"/>
                  </a:cubicBezTo>
                  <a:cubicBezTo>
                    <a:pt x="378381" y="323890"/>
                    <a:pt x="358766" y="362430"/>
                    <a:pt x="331865" y="396445"/>
                  </a:cubicBezTo>
                  <a:cubicBezTo>
                    <a:pt x="311603" y="423302"/>
                    <a:pt x="292634" y="451324"/>
                    <a:pt x="269441" y="475811"/>
                  </a:cubicBezTo>
                  <a:cubicBezTo>
                    <a:pt x="238832" y="506549"/>
                    <a:pt x="208828" y="538192"/>
                    <a:pt x="174986" y="565395"/>
                  </a:cubicBezTo>
                  <a:cubicBezTo>
                    <a:pt x="118683" y="610057"/>
                    <a:pt x="57337" y="647908"/>
                    <a:pt x="0" y="691019"/>
                  </a:cubicBezTo>
                  <a:cubicBezTo>
                    <a:pt x="46559" y="735725"/>
                    <a:pt x="100275" y="772368"/>
                    <a:pt x="151361" y="811901"/>
                  </a:cubicBezTo>
                  <a:cubicBezTo>
                    <a:pt x="152396" y="810780"/>
                    <a:pt x="153560" y="809875"/>
                    <a:pt x="154767" y="809314"/>
                  </a:cubicBezTo>
                  <a:cubicBezTo>
                    <a:pt x="167657" y="800606"/>
                    <a:pt x="180030" y="791122"/>
                    <a:pt x="192101" y="781292"/>
                  </a:cubicBezTo>
                  <a:cubicBezTo>
                    <a:pt x="233745" y="747149"/>
                    <a:pt x="272071" y="709384"/>
                    <a:pt x="310137" y="671317"/>
                  </a:cubicBezTo>
                  <a:cubicBezTo>
                    <a:pt x="365276" y="608807"/>
                    <a:pt x="419164" y="543969"/>
                    <a:pt x="463180" y="473268"/>
                  </a:cubicBezTo>
                  <a:cubicBezTo>
                    <a:pt x="504480" y="417569"/>
                    <a:pt x="534916" y="356955"/>
                    <a:pt x="568154" y="296600"/>
                  </a:cubicBezTo>
                  <a:cubicBezTo>
                    <a:pt x="617386" y="217665"/>
                    <a:pt x="635018" y="125279"/>
                    <a:pt x="662825" y="37894"/>
                  </a:cubicBezTo>
                  <a:cubicBezTo>
                    <a:pt x="666273" y="25392"/>
                    <a:pt x="669033" y="12718"/>
                    <a:pt x="671576" y="0"/>
                  </a:cubicBezTo>
                  <a:cubicBezTo>
                    <a:pt x="663342" y="4397"/>
                    <a:pt x="654979" y="8579"/>
                    <a:pt x="646572" y="12588"/>
                  </a:cubicBezTo>
                  <a:cubicBezTo>
                    <a:pt x="601996" y="35782"/>
                    <a:pt x="556212" y="57035"/>
                    <a:pt x="507799" y="7108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5"/>
          <p:cNvSpPr/>
          <p:nvPr/>
        </p:nvSpPr>
        <p:spPr>
          <a:xfrm rot="-1937347">
            <a:off x="-640934" y="9483203"/>
            <a:ext cx="1281868" cy="160759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5"/>
          <p:cNvSpPr/>
          <p:nvPr/>
        </p:nvSpPr>
        <p:spPr>
          <a:xfrm rot="-1937347">
            <a:off x="-640934" y="9483203"/>
            <a:ext cx="1281868" cy="160759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5"/>
          <p:cNvSpPr txBox="1"/>
          <p:nvPr/>
        </p:nvSpPr>
        <p:spPr>
          <a:xfrm>
            <a:off x="3367314" y="304799"/>
            <a:ext cx="1775097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883DF8"/>
                </a:solidFill>
                <a:latin typeface="Mistral" pitchFamily="66" charset="0"/>
                <a:ea typeface="Luckiest Guy"/>
                <a:cs typeface="Luckiest Guy"/>
                <a:sym typeface="Luckiest Guy"/>
              </a:rPr>
              <a:t>ПОДГОТОВКА СПЕЦИАЛИСТОВ СРЕДНЕГО ЗВЕНА</a:t>
            </a:r>
            <a:endParaRPr sz="900" b="1" dirty="0">
              <a:latin typeface="Mistral" pitchFamily="66" charset="0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026" name="Picture 2" descr="E:\photo_5357312398966509345_y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309" y="304799"/>
            <a:ext cx="1392690" cy="1412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7" name="TextBox 96"/>
          <p:cNvSpPr txBox="1"/>
          <p:nvPr/>
        </p:nvSpPr>
        <p:spPr>
          <a:xfrm>
            <a:off x="508000" y="1988458"/>
            <a:ext cx="1728651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r>
              <a:rPr lang="ru-RU" sz="1600" b="1" dirty="0" smtClean="0"/>
              <a:t>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ТЕХНИЧЕСКОЕ ОБСЛУЖИВАНИЕ</a:t>
            </a: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И РЕМОНТ ДВИГАТЕЛЕЙ, СИСТЕМ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И АГРЕГАТОВ АВТОМОБИЛЕЙ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Техническое обслуживание и ремонт </a:t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двигателей, систем и агрегатов автомобилей</a:t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                    Выпускники трудятся в различных</a:t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                    организации СТО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0743" y="4220936"/>
            <a:ext cx="1728651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r>
              <a:rPr lang="ru-RU" sz="1600" b="1" dirty="0" smtClean="0"/>
              <a:t>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       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ТЕХНОЛОГИЯ ПРОДУКТОВ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ПИТАНИЯ ЖИВОТНОГО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ПРОИСХОЖДЕНИЯ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</a:rPr>
              <a:t>Ведение технологических процессов по хранению,</a:t>
            </a:r>
            <a:br>
              <a:rPr lang="ru-RU" sz="17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</a:rPr>
              <a:t>производству, и переработке продуктов питания</a:t>
            </a:r>
            <a:br>
              <a:rPr lang="ru-RU" sz="1700" b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7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Выпускники могут работать в пищевой</a:t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                   промышленности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78734" y="6182338"/>
            <a:ext cx="17267583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r>
              <a:rPr lang="ru-RU" sz="1600" b="1" dirty="0" smtClean="0"/>
              <a:t>                </a:t>
            </a:r>
          </a:p>
          <a:p>
            <a:r>
              <a:rPr lang="ru-RU" sz="1600" b="1" dirty="0" smtClean="0"/>
              <a:t>                    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ЭКСПЛУТАЦИЯ И РЕМОНТ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СЕЛЬСКОХОЗЯЙСТВЕННОЙ ТЕХНИКИ И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ОБОРУДОВАНИЯ 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Проведение ТО и ремонта сельскохозяйственной техники </a:t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                    Выпускники работают в сельском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                    хозяйстве, </a:t>
            </a:r>
            <a:r>
              <a:rPr lang="ru-RU" sz="1800" b="1" dirty="0" err="1" smtClean="0">
                <a:solidFill>
                  <a:schemeClr val="tx2">
                    <a:lumMod val="10000"/>
                  </a:schemeClr>
                </a:solidFill>
              </a:rPr>
              <a:t>агрохолдингах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68086" y="8246837"/>
            <a:ext cx="1728651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r>
              <a:rPr lang="ru-RU" sz="1600" b="1" dirty="0" smtClean="0"/>
              <a:t>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  </a:t>
            </a:r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ВЕТЕРИНАРИЯ 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Осуществление зоогигиенических, профилактических и ветеринарно-санитарных мероприятий;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Участие в диагностике и лечении заболевание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сельскохозяйственных животных; и т.д.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Выпускники трудятся в организации</a:t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                   ветеринарии, фермы, зоопарки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80570" y="1814286"/>
            <a:ext cx="44994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НАИМЕНОВАНИЕ СПЕЦИАЛЬНОСТИ</a:t>
            </a:r>
            <a:endParaRPr lang="ru-RU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379027" y="1807029"/>
            <a:ext cx="44994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ВИДЫ  ДЕЯТЕЛЬНОСТИ</a:t>
            </a:r>
            <a:endParaRPr lang="ru-RU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2939485" y="1821543"/>
            <a:ext cx="44994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ОПИСАНИЕ СПЕЦИАЛЬНОСТИ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015" y="4094262"/>
            <a:ext cx="1569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🐄</a:t>
            </a:r>
            <a:endParaRPr lang="ru-RU" sz="7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39765" y="6189762"/>
            <a:ext cx="17235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/>
              <a:t>🚜</a:t>
            </a:r>
            <a:endParaRPr lang="ru-RU" sz="8000" dirty="0"/>
          </a:p>
        </p:txBody>
      </p:sp>
      <p:pic>
        <p:nvPicPr>
          <p:cNvPr id="49162" name="Picture 10" descr="Смайлик ВК (эмодзи) Врач 👨‍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8428037"/>
            <a:ext cx="963610" cy="963613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52762" y="2017812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👨</a:t>
            </a:r>
            <a:br>
              <a:rPr lang="ru-RU" sz="4000" dirty="0" smtClean="0"/>
            </a:br>
            <a:r>
              <a:rPr lang="ru-RU" sz="4000" dirty="0" smtClean="0"/>
              <a:t>‍🔧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925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282;p15"/>
          <p:cNvSpPr/>
          <p:nvPr/>
        </p:nvSpPr>
        <p:spPr>
          <a:xfrm>
            <a:off x="-759985" y="-731633"/>
            <a:ext cx="1828841" cy="2260889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283;p15"/>
          <p:cNvSpPr/>
          <p:nvPr/>
        </p:nvSpPr>
        <p:spPr>
          <a:xfrm>
            <a:off x="-759985" y="-731633"/>
            <a:ext cx="1828841" cy="2260889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284;p15"/>
          <p:cNvSpPr/>
          <p:nvPr/>
        </p:nvSpPr>
        <p:spPr>
          <a:xfrm>
            <a:off x="-702134" y="-685878"/>
            <a:ext cx="1782639" cy="2215144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285;p15"/>
          <p:cNvSpPr/>
          <p:nvPr/>
        </p:nvSpPr>
        <p:spPr>
          <a:xfrm>
            <a:off x="16890436" y="-673541"/>
            <a:ext cx="1989051" cy="2201587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286;p15"/>
          <p:cNvSpPr/>
          <p:nvPr/>
        </p:nvSpPr>
        <p:spPr>
          <a:xfrm>
            <a:off x="16890436" y="-673541"/>
            <a:ext cx="1989051" cy="2201587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287;p15"/>
          <p:cNvSpPr/>
          <p:nvPr/>
        </p:nvSpPr>
        <p:spPr>
          <a:xfrm>
            <a:off x="16948288" y="-627786"/>
            <a:ext cx="1938802" cy="2157042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288;p15"/>
          <p:cNvSpPr/>
          <p:nvPr/>
        </p:nvSpPr>
        <p:spPr>
          <a:xfrm>
            <a:off x="17316205" y="9639300"/>
            <a:ext cx="1543296" cy="178206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289;p15"/>
          <p:cNvSpPr/>
          <p:nvPr/>
        </p:nvSpPr>
        <p:spPr>
          <a:xfrm>
            <a:off x="17316205" y="9639300"/>
            <a:ext cx="1543296" cy="178206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290;p15"/>
          <p:cNvSpPr/>
          <p:nvPr/>
        </p:nvSpPr>
        <p:spPr>
          <a:xfrm>
            <a:off x="17357421" y="9943004"/>
            <a:ext cx="1190256" cy="1466181"/>
          </a:xfrm>
          <a:custGeom>
            <a:avLst/>
            <a:gdLst/>
            <a:ahLst/>
            <a:cxnLst/>
            <a:rect l="l" t="t" r="r" b="b"/>
            <a:pathLst>
              <a:path w="3193493" h="3585667" extrusionOk="0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368;p15"/>
          <p:cNvGrpSpPr/>
          <p:nvPr/>
        </p:nvGrpSpPr>
        <p:grpSpPr>
          <a:xfrm rot="2545634">
            <a:off x="148919" y="665384"/>
            <a:ext cx="1520401" cy="1684016"/>
            <a:chOff x="1982502" y="5461718"/>
            <a:chExt cx="1849466" cy="2121168"/>
          </a:xfrm>
        </p:grpSpPr>
        <p:sp>
          <p:nvSpPr>
            <p:cNvPr id="106" name="Google Shape;369;p15"/>
            <p:cNvSpPr/>
            <p:nvPr/>
          </p:nvSpPr>
          <p:spPr>
            <a:xfrm>
              <a:off x="1982502" y="5461718"/>
              <a:ext cx="1849466" cy="1402261"/>
            </a:xfrm>
            <a:custGeom>
              <a:avLst/>
              <a:gdLst/>
              <a:ahLst/>
              <a:cxnLst/>
              <a:rect l="l" t="t" r="r" b="b"/>
              <a:pathLst>
                <a:path w="1849466" h="1402261" extrusionOk="0">
                  <a:moveTo>
                    <a:pt x="1705089" y="365060"/>
                  </a:moveTo>
                  <a:cubicBezTo>
                    <a:pt x="1669437" y="332770"/>
                    <a:pt x="1635250" y="298972"/>
                    <a:pt x="1598649" y="267673"/>
                  </a:cubicBezTo>
                  <a:cubicBezTo>
                    <a:pt x="1553944" y="228960"/>
                    <a:pt x="1508160" y="191626"/>
                    <a:pt x="1464188" y="152137"/>
                  </a:cubicBezTo>
                  <a:cubicBezTo>
                    <a:pt x="1433967" y="125322"/>
                    <a:pt x="1404221" y="99715"/>
                    <a:pt x="1372836" y="74711"/>
                  </a:cubicBezTo>
                  <a:cubicBezTo>
                    <a:pt x="1350160" y="54793"/>
                    <a:pt x="1329208" y="32850"/>
                    <a:pt x="1305368" y="14183"/>
                  </a:cubicBezTo>
                  <a:cubicBezTo>
                    <a:pt x="1299807" y="9312"/>
                    <a:pt x="1292952" y="5604"/>
                    <a:pt x="1287822" y="302"/>
                  </a:cubicBezTo>
                  <a:cubicBezTo>
                    <a:pt x="1287046" y="302"/>
                    <a:pt x="1286270" y="216"/>
                    <a:pt x="1285581" y="0"/>
                  </a:cubicBezTo>
                  <a:cubicBezTo>
                    <a:pt x="1272389" y="9743"/>
                    <a:pt x="1259111" y="19141"/>
                    <a:pt x="1245229" y="27806"/>
                  </a:cubicBezTo>
                  <a:cubicBezTo>
                    <a:pt x="1136720" y="98421"/>
                    <a:pt x="1030150" y="171666"/>
                    <a:pt x="926814" y="249567"/>
                  </a:cubicBezTo>
                  <a:cubicBezTo>
                    <a:pt x="864261" y="297808"/>
                    <a:pt x="799380" y="344496"/>
                    <a:pt x="744241" y="401187"/>
                  </a:cubicBezTo>
                  <a:cubicBezTo>
                    <a:pt x="768211" y="428088"/>
                    <a:pt x="784291" y="460205"/>
                    <a:pt x="807183" y="487278"/>
                  </a:cubicBezTo>
                  <a:cubicBezTo>
                    <a:pt x="852578" y="451281"/>
                    <a:pt x="896594" y="413559"/>
                    <a:pt x="942507" y="378123"/>
                  </a:cubicBezTo>
                  <a:cubicBezTo>
                    <a:pt x="971046" y="355446"/>
                    <a:pt x="1001396" y="335141"/>
                    <a:pt x="1028900" y="311129"/>
                  </a:cubicBezTo>
                  <a:cubicBezTo>
                    <a:pt x="1057569" y="291082"/>
                    <a:pt x="1085073" y="269312"/>
                    <a:pt x="1114604" y="250429"/>
                  </a:cubicBezTo>
                  <a:cubicBezTo>
                    <a:pt x="1134607" y="235297"/>
                    <a:pt x="1153274" y="218355"/>
                    <a:pt x="1174873" y="205379"/>
                  </a:cubicBezTo>
                  <a:cubicBezTo>
                    <a:pt x="1179615" y="202447"/>
                    <a:pt x="1183753" y="197964"/>
                    <a:pt x="1189487" y="197145"/>
                  </a:cubicBezTo>
                  <a:cubicBezTo>
                    <a:pt x="1191513" y="196757"/>
                    <a:pt x="1193453" y="197058"/>
                    <a:pt x="1195135" y="197834"/>
                  </a:cubicBezTo>
                  <a:cubicBezTo>
                    <a:pt x="1195738" y="196541"/>
                    <a:pt x="1196514" y="195420"/>
                    <a:pt x="1197549" y="194429"/>
                  </a:cubicBezTo>
                  <a:cubicBezTo>
                    <a:pt x="1198971" y="193437"/>
                    <a:pt x="1200998" y="193394"/>
                    <a:pt x="1202291" y="194730"/>
                  </a:cubicBezTo>
                  <a:cubicBezTo>
                    <a:pt x="1205352" y="198352"/>
                    <a:pt x="1204834" y="203697"/>
                    <a:pt x="1205222" y="208138"/>
                  </a:cubicBezTo>
                  <a:cubicBezTo>
                    <a:pt x="1205912" y="223269"/>
                    <a:pt x="1205567" y="238401"/>
                    <a:pt x="1204360" y="253533"/>
                  </a:cubicBezTo>
                  <a:cubicBezTo>
                    <a:pt x="1196859" y="317121"/>
                    <a:pt x="1198971" y="381313"/>
                    <a:pt x="1191298" y="444815"/>
                  </a:cubicBezTo>
                  <a:cubicBezTo>
                    <a:pt x="1178494" y="541253"/>
                    <a:pt x="1161207" y="637476"/>
                    <a:pt x="1133055" y="730724"/>
                  </a:cubicBezTo>
                  <a:cubicBezTo>
                    <a:pt x="1118613" y="783620"/>
                    <a:pt x="1107318" y="837983"/>
                    <a:pt x="1079943" y="886094"/>
                  </a:cubicBezTo>
                  <a:cubicBezTo>
                    <a:pt x="1062182" y="924807"/>
                    <a:pt x="1038040" y="959598"/>
                    <a:pt x="1010406" y="991974"/>
                  </a:cubicBezTo>
                  <a:cubicBezTo>
                    <a:pt x="983289" y="1025341"/>
                    <a:pt x="953974" y="1057286"/>
                    <a:pt x="921986" y="1086041"/>
                  </a:cubicBezTo>
                  <a:cubicBezTo>
                    <a:pt x="875254" y="1130574"/>
                    <a:pt x="822185" y="1169417"/>
                    <a:pt x="762736" y="1195067"/>
                  </a:cubicBezTo>
                  <a:cubicBezTo>
                    <a:pt x="703588" y="1219080"/>
                    <a:pt x="638922" y="1230116"/>
                    <a:pt x="575162" y="1228349"/>
                  </a:cubicBezTo>
                  <a:cubicBezTo>
                    <a:pt x="543562" y="1227961"/>
                    <a:pt x="513384" y="1218476"/>
                    <a:pt x="483638" y="1208820"/>
                  </a:cubicBezTo>
                  <a:cubicBezTo>
                    <a:pt x="442338" y="1198171"/>
                    <a:pt x="403970" y="1179203"/>
                    <a:pt x="367412" y="1157604"/>
                  </a:cubicBezTo>
                  <a:cubicBezTo>
                    <a:pt x="295029" y="1113976"/>
                    <a:pt x="246487" y="1040602"/>
                    <a:pt x="217775" y="962529"/>
                  </a:cubicBezTo>
                  <a:cubicBezTo>
                    <a:pt x="204152" y="927696"/>
                    <a:pt x="197255" y="886525"/>
                    <a:pt x="210964" y="850700"/>
                  </a:cubicBezTo>
                  <a:cubicBezTo>
                    <a:pt x="221009" y="826860"/>
                    <a:pt x="235839" y="802115"/>
                    <a:pt x="258515" y="788621"/>
                  </a:cubicBezTo>
                  <a:cubicBezTo>
                    <a:pt x="335165" y="757926"/>
                    <a:pt x="406255" y="772713"/>
                    <a:pt x="474326" y="816039"/>
                  </a:cubicBezTo>
                  <a:cubicBezTo>
                    <a:pt x="561410" y="869841"/>
                    <a:pt x="630171" y="949380"/>
                    <a:pt x="683455" y="1036033"/>
                  </a:cubicBezTo>
                  <a:cubicBezTo>
                    <a:pt x="707166" y="1081988"/>
                    <a:pt x="734541" y="1126435"/>
                    <a:pt x="751398" y="1175495"/>
                  </a:cubicBezTo>
                  <a:cubicBezTo>
                    <a:pt x="804467" y="1152776"/>
                    <a:pt x="856199" y="1116391"/>
                    <a:pt x="903190" y="1073711"/>
                  </a:cubicBezTo>
                  <a:cubicBezTo>
                    <a:pt x="902845" y="1073065"/>
                    <a:pt x="902543" y="1072332"/>
                    <a:pt x="902328" y="1071556"/>
                  </a:cubicBezTo>
                  <a:cubicBezTo>
                    <a:pt x="892887" y="1037369"/>
                    <a:pt x="884480" y="1002061"/>
                    <a:pt x="868831" y="970117"/>
                  </a:cubicBezTo>
                  <a:cubicBezTo>
                    <a:pt x="867581" y="969901"/>
                    <a:pt x="866287" y="969470"/>
                    <a:pt x="865123" y="968694"/>
                  </a:cubicBezTo>
                  <a:cubicBezTo>
                    <a:pt x="860295" y="965805"/>
                    <a:pt x="857795" y="960417"/>
                    <a:pt x="854561" y="956019"/>
                  </a:cubicBezTo>
                  <a:cubicBezTo>
                    <a:pt x="824772" y="910753"/>
                    <a:pt x="799164" y="863030"/>
                    <a:pt x="765150" y="820997"/>
                  </a:cubicBezTo>
                  <a:cubicBezTo>
                    <a:pt x="737516" y="791466"/>
                    <a:pt x="710615" y="759478"/>
                    <a:pt x="677937" y="735768"/>
                  </a:cubicBezTo>
                  <a:cubicBezTo>
                    <a:pt x="633145" y="704685"/>
                    <a:pt x="587621" y="674680"/>
                    <a:pt x="534336" y="661186"/>
                  </a:cubicBezTo>
                  <a:cubicBezTo>
                    <a:pt x="489760" y="649331"/>
                    <a:pt x="444839" y="635751"/>
                    <a:pt x="398322" y="635708"/>
                  </a:cubicBezTo>
                  <a:cubicBezTo>
                    <a:pt x="358704" y="635406"/>
                    <a:pt x="318783" y="636570"/>
                    <a:pt x="279725" y="643511"/>
                  </a:cubicBezTo>
                  <a:cubicBezTo>
                    <a:pt x="247090" y="650021"/>
                    <a:pt x="215749" y="661704"/>
                    <a:pt x="184623" y="673300"/>
                  </a:cubicBezTo>
                  <a:cubicBezTo>
                    <a:pt x="158369" y="682138"/>
                    <a:pt x="134443" y="695933"/>
                    <a:pt x="110473" y="709255"/>
                  </a:cubicBezTo>
                  <a:cubicBezTo>
                    <a:pt x="86849" y="723654"/>
                    <a:pt x="60249" y="736285"/>
                    <a:pt x="44083" y="759565"/>
                  </a:cubicBezTo>
                  <a:cubicBezTo>
                    <a:pt x="23993" y="792156"/>
                    <a:pt x="9250" y="827938"/>
                    <a:pt x="2136" y="865444"/>
                  </a:cubicBezTo>
                  <a:cubicBezTo>
                    <a:pt x="-1830" y="903381"/>
                    <a:pt x="240" y="941362"/>
                    <a:pt x="4163" y="979170"/>
                  </a:cubicBezTo>
                  <a:cubicBezTo>
                    <a:pt x="7913" y="1012925"/>
                    <a:pt x="20717" y="1044612"/>
                    <a:pt x="33564" y="1075780"/>
                  </a:cubicBezTo>
                  <a:cubicBezTo>
                    <a:pt x="44945" y="1104147"/>
                    <a:pt x="58956" y="1131781"/>
                    <a:pt x="77149" y="1156311"/>
                  </a:cubicBezTo>
                  <a:cubicBezTo>
                    <a:pt x="128666" y="1230073"/>
                    <a:pt x="193289" y="1296463"/>
                    <a:pt x="273690" y="1338237"/>
                  </a:cubicBezTo>
                  <a:cubicBezTo>
                    <a:pt x="304341" y="1354016"/>
                    <a:pt x="335726" y="1368889"/>
                    <a:pt x="368533" y="1379667"/>
                  </a:cubicBezTo>
                  <a:cubicBezTo>
                    <a:pt x="412549" y="1392729"/>
                    <a:pt x="458462" y="1399411"/>
                    <a:pt x="504245" y="1402084"/>
                  </a:cubicBezTo>
                  <a:cubicBezTo>
                    <a:pt x="556279" y="1403550"/>
                    <a:pt x="607926" y="1395618"/>
                    <a:pt x="659443" y="1389539"/>
                  </a:cubicBezTo>
                  <a:cubicBezTo>
                    <a:pt x="690914" y="1385702"/>
                    <a:pt x="721565" y="1377468"/>
                    <a:pt x="751829" y="1368113"/>
                  </a:cubicBezTo>
                  <a:cubicBezTo>
                    <a:pt x="804381" y="1353757"/>
                    <a:pt x="855553" y="1334444"/>
                    <a:pt x="903750" y="1309095"/>
                  </a:cubicBezTo>
                  <a:cubicBezTo>
                    <a:pt x="1030711" y="1249473"/>
                    <a:pt x="1142583" y="1154414"/>
                    <a:pt x="1213413" y="1032627"/>
                  </a:cubicBezTo>
                  <a:cubicBezTo>
                    <a:pt x="1236133" y="997319"/>
                    <a:pt x="1252817" y="959253"/>
                    <a:pt x="1268638" y="920626"/>
                  </a:cubicBezTo>
                  <a:cubicBezTo>
                    <a:pt x="1282433" y="888465"/>
                    <a:pt x="1296315" y="856089"/>
                    <a:pt x="1305584" y="822247"/>
                  </a:cubicBezTo>
                  <a:cubicBezTo>
                    <a:pt x="1334339" y="704081"/>
                    <a:pt x="1345590" y="581949"/>
                    <a:pt x="1339943" y="460507"/>
                  </a:cubicBezTo>
                  <a:cubicBezTo>
                    <a:pt x="1339210" y="408127"/>
                    <a:pt x="1331623" y="356309"/>
                    <a:pt x="1328389" y="304102"/>
                  </a:cubicBezTo>
                  <a:cubicBezTo>
                    <a:pt x="1329424" y="281555"/>
                    <a:pt x="1304291" y="183177"/>
                    <a:pt x="1330329" y="180935"/>
                  </a:cubicBezTo>
                  <a:cubicBezTo>
                    <a:pt x="1338003" y="180418"/>
                    <a:pt x="1344426" y="186238"/>
                    <a:pt x="1350677" y="189945"/>
                  </a:cubicBezTo>
                  <a:cubicBezTo>
                    <a:pt x="1369430" y="201757"/>
                    <a:pt x="1383743" y="218872"/>
                    <a:pt x="1401763" y="231547"/>
                  </a:cubicBezTo>
                  <a:cubicBezTo>
                    <a:pt x="1472982" y="280865"/>
                    <a:pt x="1541786" y="333891"/>
                    <a:pt x="1609168" y="388340"/>
                  </a:cubicBezTo>
                  <a:cubicBezTo>
                    <a:pt x="1626499" y="404506"/>
                    <a:pt x="1642622" y="418948"/>
                    <a:pt x="1660556" y="433692"/>
                  </a:cubicBezTo>
                  <a:cubicBezTo>
                    <a:pt x="1678662" y="449686"/>
                    <a:pt x="1693751" y="468698"/>
                    <a:pt x="1711987" y="484563"/>
                  </a:cubicBezTo>
                  <a:cubicBezTo>
                    <a:pt x="1737595" y="510343"/>
                    <a:pt x="1760659" y="539572"/>
                    <a:pt x="1794069" y="555910"/>
                  </a:cubicBezTo>
                  <a:cubicBezTo>
                    <a:pt x="1812219" y="539313"/>
                    <a:pt x="1832653" y="525302"/>
                    <a:pt x="1849466" y="507282"/>
                  </a:cubicBezTo>
                  <a:cubicBezTo>
                    <a:pt x="1799243" y="461714"/>
                    <a:pt x="1756175" y="409378"/>
                    <a:pt x="1705089" y="365060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70;p15"/>
            <p:cNvSpPr/>
            <p:nvPr/>
          </p:nvSpPr>
          <p:spPr>
            <a:xfrm>
              <a:off x="2263435" y="6770986"/>
              <a:ext cx="671576" cy="811900"/>
            </a:xfrm>
            <a:custGeom>
              <a:avLst/>
              <a:gdLst/>
              <a:ahLst/>
              <a:cxnLst/>
              <a:rect l="l" t="t" r="r" b="b"/>
              <a:pathLst>
                <a:path w="671576" h="811900" extrusionOk="0">
                  <a:moveTo>
                    <a:pt x="507799" y="71089"/>
                  </a:moveTo>
                  <a:cubicBezTo>
                    <a:pt x="495254" y="74969"/>
                    <a:pt x="482709" y="78849"/>
                    <a:pt x="470077" y="82514"/>
                  </a:cubicBezTo>
                  <a:cubicBezTo>
                    <a:pt x="488486" y="130884"/>
                    <a:pt x="423259" y="246549"/>
                    <a:pt x="399505" y="286211"/>
                  </a:cubicBezTo>
                  <a:cubicBezTo>
                    <a:pt x="378381" y="323890"/>
                    <a:pt x="358766" y="362430"/>
                    <a:pt x="331865" y="396445"/>
                  </a:cubicBezTo>
                  <a:cubicBezTo>
                    <a:pt x="311603" y="423302"/>
                    <a:pt x="292634" y="451324"/>
                    <a:pt x="269441" y="475811"/>
                  </a:cubicBezTo>
                  <a:cubicBezTo>
                    <a:pt x="238832" y="506549"/>
                    <a:pt x="208828" y="538192"/>
                    <a:pt x="174986" y="565395"/>
                  </a:cubicBezTo>
                  <a:cubicBezTo>
                    <a:pt x="118683" y="610057"/>
                    <a:pt x="57337" y="647908"/>
                    <a:pt x="0" y="691019"/>
                  </a:cubicBezTo>
                  <a:cubicBezTo>
                    <a:pt x="46559" y="735725"/>
                    <a:pt x="100275" y="772368"/>
                    <a:pt x="151361" y="811901"/>
                  </a:cubicBezTo>
                  <a:cubicBezTo>
                    <a:pt x="152396" y="810780"/>
                    <a:pt x="153560" y="809875"/>
                    <a:pt x="154767" y="809314"/>
                  </a:cubicBezTo>
                  <a:cubicBezTo>
                    <a:pt x="167657" y="800606"/>
                    <a:pt x="180030" y="791122"/>
                    <a:pt x="192101" y="781292"/>
                  </a:cubicBezTo>
                  <a:cubicBezTo>
                    <a:pt x="233745" y="747149"/>
                    <a:pt x="272071" y="709384"/>
                    <a:pt x="310137" y="671317"/>
                  </a:cubicBezTo>
                  <a:cubicBezTo>
                    <a:pt x="365276" y="608807"/>
                    <a:pt x="419164" y="543969"/>
                    <a:pt x="463180" y="473268"/>
                  </a:cubicBezTo>
                  <a:cubicBezTo>
                    <a:pt x="504480" y="417569"/>
                    <a:pt x="534916" y="356955"/>
                    <a:pt x="568154" y="296600"/>
                  </a:cubicBezTo>
                  <a:cubicBezTo>
                    <a:pt x="617386" y="217665"/>
                    <a:pt x="635018" y="125279"/>
                    <a:pt x="662825" y="37894"/>
                  </a:cubicBezTo>
                  <a:cubicBezTo>
                    <a:pt x="666273" y="25392"/>
                    <a:pt x="669033" y="12718"/>
                    <a:pt x="671576" y="0"/>
                  </a:cubicBezTo>
                  <a:cubicBezTo>
                    <a:pt x="663342" y="4397"/>
                    <a:pt x="654979" y="8579"/>
                    <a:pt x="646572" y="12588"/>
                  </a:cubicBezTo>
                  <a:cubicBezTo>
                    <a:pt x="601996" y="35782"/>
                    <a:pt x="556212" y="57035"/>
                    <a:pt x="507799" y="71089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371;p15"/>
          <p:cNvSpPr/>
          <p:nvPr/>
        </p:nvSpPr>
        <p:spPr>
          <a:xfrm rot="-1937347">
            <a:off x="-640934" y="9483203"/>
            <a:ext cx="1281868" cy="160759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372;p15"/>
          <p:cNvSpPr/>
          <p:nvPr/>
        </p:nvSpPr>
        <p:spPr>
          <a:xfrm rot="-1937347">
            <a:off x="-640934" y="9483203"/>
            <a:ext cx="1281868" cy="160759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Picture 2" descr="E:\photo_5357312398966509345_y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6840" y="236482"/>
            <a:ext cx="1392690" cy="1513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1" name="TextBox 110"/>
          <p:cNvSpPr txBox="1"/>
          <p:nvPr/>
        </p:nvSpPr>
        <p:spPr>
          <a:xfrm>
            <a:off x="522514" y="2177144"/>
            <a:ext cx="1728651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r>
              <a:rPr lang="ru-RU" sz="1600" b="1" dirty="0" smtClean="0"/>
              <a:t>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  </a:t>
            </a:r>
          </a:p>
          <a:p>
            <a:r>
              <a:rPr lang="ru-RU" sz="1600" b="1" dirty="0" smtClean="0"/>
              <a:t>                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МАСТЕР СЛЕСАРНЫХ РАБОТ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Слесарная обработка деталей, изготовление сборка и ремонт приспособлений, режущего и измерительного инструмента.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Техническое обслуживание и ремонт узлов и механизмов оборудования агрегатов и машин 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Выпускники работают на заводах по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производству автомобилей, оборудования,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сельскохозяйственной техники , ремонт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автомастерских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0743" y="3824514"/>
            <a:ext cx="1728651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r>
              <a:rPr lang="ru-RU" sz="1600" b="1" dirty="0" smtClean="0"/>
              <a:t>                </a:t>
            </a:r>
          </a:p>
          <a:p>
            <a:r>
              <a:rPr lang="ru-RU" sz="1600" b="1" dirty="0" smtClean="0"/>
              <a:t>                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МАСТЕР ПО РЕМОНТУ И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ОБСЛУЖИВАНИЮ АВТОМОБИЛЕЙ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Техническое обслуживание и ремонт автомобильных двигателей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Электрооборудования и электронных систем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Ремонт шасси автомобилей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Проведение кузовного ремонта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Выпускники работают в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транспортных компаниях,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автомобильных сервисах,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станциях технического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обслуживания, автомастерских и т.д.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15257" y="5522686"/>
            <a:ext cx="17286514" cy="1560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r>
              <a:rPr lang="ru-RU" sz="1600" b="1" dirty="0" smtClean="0"/>
              <a:t>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МАСТЕР СЕЛЬСКОХОЗЯЙСТВЕННОГО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ПРОИЗВОДСТВА 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Планирование, контроль и управление определенными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процессами или участками работы в сельскохозяйственном предприятия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Эффективное и качественное производство сельскохозяйственной продукции</a:t>
            </a: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Выпускники работают в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агропромышленных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холдингах, фермерских хозяйствах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15257" y="7482115"/>
            <a:ext cx="17286514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r>
              <a:rPr lang="ru-RU" sz="1600" b="1" dirty="0" smtClean="0"/>
              <a:t>                </a:t>
            </a:r>
            <a:br>
              <a:rPr lang="ru-RU" sz="1600" b="1" dirty="0" smtClean="0"/>
            </a:br>
            <a:r>
              <a:rPr lang="ru-RU" sz="1600" b="1" dirty="0" smtClean="0"/>
              <a:t>                </a:t>
            </a:r>
          </a:p>
          <a:p>
            <a:r>
              <a:rPr lang="ru-RU" sz="1600" b="1" dirty="0" smtClean="0"/>
              <a:t>               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ПОВАР, КОНДИТЕР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Изготовление разных блюд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Хранение продуктов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Оформление еды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Создание выпечки, конфет, пирожных,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тортов, печенья и т.д.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 Выпускники работают в организации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 общественного питания,  кафе, столовых,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                      ресторанах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16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6" name="Google Shape;373;p15"/>
          <p:cNvSpPr txBox="1"/>
          <p:nvPr/>
        </p:nvSpPr>
        <p:spPr>
          <a:xfrm>
            <a:off x="3288486" y="430923"/>
            <a:ext cx="1775097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883DF8"/>
                </a:solidFill>
                <a:latin typeface="Mistral" pitchFamily="66" charset="0"/>
                <a:ea typeface="Luckiest Guy"/>
                <a:cs typeface="Luckiest Guy"/>
                <a:sym typeface="Luckiest Guy"/>
              </a:rPr>
              <a:t>ПОДГОТОВКА КВАЛИФИЦИРОВАННЫХ РАБОЧИХ, СЛУЖАЩИХ</a:t>
            </a:r>
            <a:endParaRPr sz="700" b="1" dirty="0">
              <a:latin typeface="Mistral" pitchFamily="66" charset="0"/>
              <a:ea typeface="Luckiest Guy"/>
              <a:cs typeface="Luckiest Guy"/>
              <a:sym typeface="Luckiest Guy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09599" y="1988458"/>
            <a:ext cx="44994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НАИМЕНОВАНИЕ СПЕЦИАЛЬНОСТИ</a:t>
            </a:r>
            <a:endParaRPr lang="ru-RU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6480627" y="1966686"/>
            <a:ext cx="44994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ВИДЫ  ДЕЯТЕЛЬНОСТИ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12924971" y="1937658"/>
            <a:ext cx="4499429" cy="3077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ОПИСАНИЕ СПЕЦИАЛЬНОСТИ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1214" y="2303562"/>
            <a:ext cx="1217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🔧</a:t>
            </a:r>
            <a:endParaRPr lang="ru-RU" sz="5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65" y="3656112"/>
            <a:ext cx="14542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🚗</a:t>
            </a:r>
            <a:endParaRPr lang="ru-RU" sz="6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8815" y="5675412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🌾</a:t>
            </a:r>
            <a:endParaRPr lang="ru-RU" sz="6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86112" y="7599462"/>
            <a:ext cx="818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🧑‍🍳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/>
          <p:nvPr/>
        </p:nvSpPr>
        <p:spPr>
          <a:xfrm>
            <a:off x="723900" y="278947"/>
            <a:ext cx="17085129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0" b="1" dirty="0" smtClean="0">
                <a:solidFill>
                  <a:srgbClr val="883DF8"/>
                </a:solidFill>
                <a:latin typeface="Mistral" pitchFamily="66" charset="0"/>
                <a:ea typeface="Luckiest Guy"/>
                <a:cs typeface="Luckiest Guy"/>
                <a:sym typeface="Luckiest Guy"/>
              </a:rPr>
              <a:t>ПОРЯДОК ПРИЁМА 2024 ГОДА</a:t>
            </a:r>
            <a:endParaRPr sz="1800" b="1" dirty="0">
              <a:latin typeface="Mistral" pitchFamily="66" charset="0"/>
              <a:ea typeface="Luckiest Guy"/>
              <a:cs typeface="Luckiest Guy"/>
              <a:sym typeface="Luckiest Guy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1975898" y="2577131"/>
            <a:ext cx="944343" cy="908939"/>
          </a:xfrm>
          <a:custGeom>
            <a:avLst/>
            <a:gdLst/>
            <a:ahLst/>
            <a:cxnLst/>
            <a:rect l="l" t="t" r="r" b="b"/>
            <a:pathLst>
              <a:path w="12736830" h="12259310" extrusionOk="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883DF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676166" y="3492143"/>
            <a:ext cx="5649119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200" dirty="0" smtClean="0">
                <a:hlinkClick r:id="rId3"/>
              </a:rPr>
              <a:t>Приказ </a:t>
            </a:r>
            <a:r>
              <a:rPr lang="ru-RU" sz="3200" dirty="0">
                <a:hlinkClick r:id="rId3"/>
              </a:rPr>
              <a:t>Министерства просвещения </a:t>
            </a:r>
            <a:r>
              <a:rPr lang="ru-RU" sz="3200" u="sng" dirty="0">
                <a:hlinkClick r:id="rId3"/>
              </a:rPr>
              <a:t>Российской Федерации от 02.09.2020 </a:t>
            </a:r>
            <a:endParaRPr lang="ru-RU" sz="3200" u="sng" dirty="0" smtClean="0">
              <a:hlinkClick r:id="rId3"/>
            </a:endParaRPr>
          </a:p>
          <a:p>
            <a:pPr lvl="0" algn="ctr"/>
            <a:r>
              <a:rPr lang="ru-RU" sz="3200" dirty="0" smtClean="0">
                <a:hlinkClick r:id="rId3"/>
              </a:rPr>
              <a:t>N 457</a:t>
            </a:r>
            <a:r>
              <a:rPr lang="ru-RU" sz="3200" dirty="0" smtClean="0"/>
              <a:t> </a:t>
            </a:r>
            <a:r>
              <a:rPr lang="ru-RU" sz="3200" dirty="0" smtClean="0">
                <a:hlinkClick r:id="rId3"/>
              </a:rPr>
              <a:t>«</a:t>
            </a:r>
            <a:r>
              <a:rPr lang="ru-RU" sz="3200" dirty="0">
                <a:hlinkClick r:id="rId3"/>
              </a:rPr>
              <a:t>Об утверждении Порядка приема на обучение по образовательным программам среднего</a:t>
            </a:r>
            <a:r>
              <a:rPr lang="ru-RU" sz="3200" dirty="0"/>
              <a:t> </a:t>
            </a:r>
            <a:r>
              <a:rPr lang="ru-RU" sz="3200" u="sng" dirty="0" smtClean="0"/>
              <a:t>п</a:t>
            </a:r>
            <a:r>
              <a:rPr lang="ru-RU" sz="3200" u="sng" dirty="0" smtClean="0">
                <a:hlinkClick r:id="rId3"/>
              </a:rPr>
              <a:t>рофессионального </a:t>
            </a:r>
            <a:r>
              <a:rPr lang="ru-RU" sz="3200" u="sng" dirty="0">
                <a:hlinkClick r:id="rId3"/>
              </a:rPr>
              <a:t>образования</a:t>
            </a:r>
            <a:r>
              <a:rPr lang="ru-RU" sz="3200" dirty="0">
                <a:hlinkClick r:id="rId3"/>
              </a:rPr>
              <a:t>»</a:t>
            </a:r>
            <a:r>
              <a:rPr lang="ru-RU" sz="3200" dirty="0"/>
              <a:t> </a:t>
            </a:r>
            <a:endParaRPr lang="ru-RU" sz="3200" dirty="0" smtClean="0"/>
          </a:p>
          <a:p>
            <a:pPr lvl="0" algn="ctr"/>
            <a:r>
              <a:rPr lang="ru-RU" sz="3200" dirty="0" smtClean="0"/>
              <a:t>(</a:t>
            </a:r>
            <a:r>
              <a:rPr lang="ru-RU" sz="3200" dirty="0"/>
              <a:t>с изменениями </a:t>
            </a:r>
            <a:endParaRPr lang="ru-RU" sz="3200" dirty="0" smtClean="0"/>
          </a:p>
          <a:p>
            <a:pPr lvl="0" algn="ctr"/>
            <a:r>
              <a:rPr lang="ru-RU" sz="3200" dirty="0" smtClean="0"/>
              <a:t>на </a:t>
            </a:r>
            <a:r>
              <a:rPr lang="ru-RU" sz="3200" dirty="0"/>
              <a:t>30 апреля 2021 </a:t>
            </a:r>
            <a:r>
              <a:rPr lang="ru-RU" sz="3200" dirty="0" smtClean="0"/>
              <a:t>года</a:t>
            </a:r>
            <a:r>
              <a:rPr lang="ru-RU" sz="2400" u="sng" dirty="0" smtClean="0"/>
              <a:t>)</a:t>
            </a:r>
            <a:endParaRPr sz="2400" dirty="0"/>
          </a:p>
        </p:txBody>
      </p:sp>
      <p:sp>
        <p:nvSpPr>
          <p:cNvPr id="382" name="Google Shape;382;p16"/>
          <p:cNvSpPr txBox="1"/>
          <p:nvPr/>
        </p:nvSpPr>
        <p:spPr>
          <a:xfrm>
            <a:off x="2149548" y="2727994"/>
            <a:ext cx="618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dirty="0"/>
          </a:p>
        </p:txBody>
      </p:sp>
      <p:sp>
        <p:nvSpPr>
          <p:cNvPr id="383" name="Google Shape;383;p16"/>
          <p:cNvSpPr/>
          <p:nvPr/>
        </p:nvSpPr>
        <p:spPr>
          <a:xfrm rot="2457769">
            <a:off x="-3018295" y="-2834614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8113357" y="5582765"/>
            <a:ext cx="943237" cy="844254"/>
          </a:xfrm>
          <a:custGeom>
            <a:avLst/>
            <a:gdLst/>
            <a:ahLst/>
            <a:cxnLst/>
            <a:rect l="l" t="t" r="r" b="b"/>
            <a:pathLst>
              <a:path w="13009880" h="11644630" extrusionOk="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FF4F63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"/>
          <p:cNvSpPr/>
          <p:nvPr/>
        </p:nvSpPr>
        <p:spPr>
          <a:xfrm rot="1208772">
            <a:off x="12202379" y="2679469"/>
            <a:ext cx="864242" cy="961320"/>
          </a:xfrm>
          <a:custGeom>
            <a:avLst/>
            <a:gdLst/>
            <a:ahLst/>
            <a:cxnLst/>
            <a:rect l="l" t="t" r="r" b="b"/>
            <a:pathLst>
              <a:path w="11148061" h="12400280" extrusionOk="0">
                <a:moveTo>
                  <a:pt x="9215120" y="1497330"/>
                </a:moveTo>
                <a:cubicBezTo>
                  <a:pt x="8773160" y="972820"/>
                  <a:pt x="8234680" y="508000"/>
                  <a:pt x="7590790" y="252730"/>
                </a:cubicBezTo>
                <a:cubicBezTo>
                  <a:pt x="7132320" y="71120"/>
                  <a:pt x="6633210" y="0"/>
                  <a:pt x="6139180" y="6350"/>
                </a:cubicBezTo>
                <a:cubicBezTo>
                  <a:pt x="4053840" y="36830"/>
                  <a:pt x="2157730" y="1490980"/>
                  <a:pt x="1289050" y="3346450"/>
                </a:cubicBezTo>
                <a:cubicBezTo>
                  <a:pt x="527050" y="4977130"/>
                  <a:pt x="0" y="7792720"/>
                  <a:pt x="680720" y="9457690"/>
                </a:cubicBezTo>
                <a:cubicBezTo>
                  <a:pt x="1360170" y="11122661"/>
                  <a:pt x="2499360" y="12005311"/>
                  <a:pt x="4248150" y="12081511"/>
                </a:cubicBezTo>
                <a:cubicBezTo>
                  <a:pt x="7001510" y="12400280"/>
                  <a:pt x="9088120" y="10502901"/>
                  <a:pt x="10118091" y="8309611"/>
                </a:cubicBezTo>
                <a:cubicBezTo>
                  <a:pt x="11148061" y="6116320"/>
                  <a:pt x="10782300" y="3361691"/>
                  <a:pt x="9215121" y="1497330"/>
                </a:cubicBezTo>
                <a:close/>
              </a:path>
            </a:pathLst>
          </a:custGeom>
          <a:solidFill>
            <a:srgbClr val="28C45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6"/>
          <p:cNvSpPr txBox="1"/>
          <p:nvPr/>
        </p:nvSpPr>
        <p:spPr>
          <a:xfrm>
            <a:off x="12381270" y="2844298"/>
            <a:ext cx="618300" cy="78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43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3943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95339" y="3760211"/>
            <a:ext cx="5486400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53"/>
              </a:lnSpc>
            </a:pPr>
            <a:r>
              <a:rPr lang="en-US" sz="3943" dirty="0">
                <a:solidFill>
                  <a:srgbClr val="FFFFFF"/>
                </a:solidFill>
              </a:rPr>
              <a:t>02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52538" y="3675715"/>
            <a:ext cx="5171089" cy="645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11"/>
              </a:lnSpc>
            </a:pPr>
            <a:r>
              <a:rPr lang="ru-RU" sz="3600" dirty="0">
                <a:cs typeface="Poppins"/>
                <a:sym typeface="Poppins"/>
              </a:rPr>
              <a:t>Правила приёма </a:t>
            </a:r>
            <a:r>
              <a:rPr lang="ru-RU" sz="3600" dirty="0" smtClean="0">
                <a:cs typeface="Poppins"/>
                <a:sym typeface="Poppins"/>
              </a:rPr>
              <a:t>в </a:t>
            </a:r>
            <a:r>
              <a:rPr lang="ru-RU" sz="3600" dirty="0">
                <a:cs typeface="Poppins"/>
                <a:sym typeface="Poppins"/>
              </a:rPr>
              <a:t>ГПОУ «КРАПТ»</a:t>
            </a:r>
            <a:endParaRPr lang="ru-RU" sz="3600" dirty="0"/>
          </a:p>
          <a:p>
            <a:pPr lvl="0" algn="ctr">
              <a:lnSpc>
                <a:spcPct val="130011"/>
              </a:lnSpc>
            </a:pPr>
            <a:r>
              <a:rPr lang="ru-RU" sz="3600" dirty="0" smtClean="0">
                <a:cs typeface="Poppins"/>
                <a:sym typeface="Poppins"/>
              </a:rPr>
              <a:t>публикованы  на официальном  сайте образовательной организации</a:t>
            </a:r>
          </a:p>
          <a:p>
            <a:pPr algn="ctr">
              <a:lnSpc>
                <a:spcPct val="130011"/>
              </a:lnSpc>
            </a:pPr>
            <a:r>
              <a:rPr lang="en-US" sz="5400" b="1" dirty="0"/>
              <a:t>krapt-rk.ru</a:t>
            </a:r>
            <a:endParaRPr lang="ru-RU" sz="5400" b="1" dirty="0"/>
          </a:p>
          <a:p>
            <a:pPr lvl="0" algn="ctr">
              <a:lnSpc>
                <a:spcPct val="130011"/>
              </a:lnSpc>
            </a:pPr>
            <a:endParaRPr lang="ru-RU" sz="2400" dirty="0" smtClean="0">
              <a:cs typeface="Poppins"/>
              <a:sym typeface="Poppins"/>
            </a:endParaRPr>
          </a:p>
          <a:p>
            <a:pPr lvl="0" algn="ctr">
              <a:lnSpc>
                <a:spcPct val="130011"/>
              </a:lnSpc>
            </a:pPr>
            <a:endParaRPr lang="ru-RU" sz="2400" dirty="0" smtClean="0"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925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Объект 4">
            <a:extLst>
              <a:ext uri="{FF2B5EF4-FFF2-40B4-BE49-F238E27FC236}">
                <a16:creationId xmlns:a16="http://schemas.microsoft.com/office/drawing/2014/main" xmlns="" id="{D4D12554-7E3D-4D6C-9B76-5D028D9E2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3056" r="23364" b="6389"/>
          <a:stretch>
            <a:fillRect/>
          </a:stretch>
        </p:blipFill>
        <p:spPr>
          <a:xfrm>
            <a:off x="457199" y="-2"/>
            <a:ext cx="18288000" cy="1028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Google Shape;484;p18"/>
          <p:cNvSpPr/>
          <p:nvPr/>
        </p:nvSpPr>
        <p:spPr>
          <a:xfrm rot="2457769">
            <a:off x="-1940834" y="-1708901"/>
            <a:ext cx="2712104" cy="3535030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485;p18"/>
          <p:cNvSpPr/>
          <p:nvPr/>
        </p:nvSpPr>
        <p:spPr>
          <a:xfrm rot="2457769">
            <a:off x="-1940834" y="-1708901"/>
            <a:ext cx="2712104" cy="3535030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486;p18"/>
          <p:cNvSpPr/>
          <p:nvPr/>
        </p:nvSpPr>
        <p:spPr>
          <a:xfrm rot="2457769">
            <a:off x="-1816910" y="-1731753"/>
            <a:ext cx="2643588" cy="3463505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432;p18"/>
          <p:cNvSpPr/>
          <p:nvPr/>
        </p:nvSpPr>
        <p:spPr>
          <a:xfrm rot="-1950042">
            <a:off x="-1745826" y="8374290"/>
            <a:ext cx="3460247" cy="382877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433;p18"/>
          <p:cNvSpPr/>
          <p:nvPr/>
        </p:nvSpPr>
        <p:spPr>
          <a:xfrm rot="-1950042">
            <a:off x="-1745826" y="8374290"/>
            <a:ext cx="3460247" cy="382877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434;p18"/>
          <p:cNvSpPr/>
          <p:nvPr/>
        </p:nvSpPr>
        <p:spPr>
          <a:xfrm rot="-1950042">
            <a:off x="-1686416" y="8411345"/>
            <a:ext cx="3372832" cy="3751307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435;p18"/>
          <p:cNvSpPr/>
          <p:nvPr/>
        </p:nvSpPr>
        <p:spPr>
          <a:xfrm rot="1402777">
            <a:off x="16663534" y="-1568439"/>
            <a:ext cx="3210546" cy="3181276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436;p18"/>
          <p:cNvSpPr/>
          <p:nvPr/>
        </p:nvSpPr>
        <p:spPr>
          <a:xfrm rot="1402777">
            <a:off x="16663534" y="-1568439"/>
            <a:ext cx="3210546" cy="3181276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437;p18"/>
          <p:cNvSpPr/>
          <p:nvPr/>
        </p:nvSpPr>
        <p:spPr>
          <a:xfrm rot="1402777">
            <a:off x="16723281" y="-1558455"/>
            <a:ext cx="3129438" cy="3116909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438;p18"/>
          <p:cNvSpPr/>
          <p:nvPr/>
        </p:nvSpPr>
        <p:spPr>
          <a:xfrm>
            <a:off x="15894396" y="7972277"/>
            <a:ext cx="3276260" cy="365971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439;p18"/>
          <p:cNvSpPr/>
          <p:nvPr/>
        </p:nvSpPr>
        <p:spPr>
          <a:xfrm>
            <a:off x="15894396" y="7972277"/>
            <a:ext cx="3276260" cy="365971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440;p18"/>
          <p:cNvSpPr/>
          <p:nvPr/>
        </p:nvSpPr>
        <p:spPr>
          <a:xfrm>
            <a:off x="15935611" y="8004873"/>
            <a:ext cx="3193493" cy="3585667"/>
          </a:xfrm>
          <a:custGeom>
            <a:avLst/>
            <a:gdLst/>
            <a:ahLst/>
            <a:cxnLst/>
            <a:rect l="l" t="t" r="r" b="b"/>
            <a:pathLst>
              <a:path w="3193493" h="3585667" extrusionOk="0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199" y="4200854"/>
            <a:ext cx="2585546" cy="1428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Фото*5шт. </a:t>
            </a:r>
            <a:br>
              <a:rPr lang="ru-RU" sz="3600" b="1" dirty="0" smtClean="0"/>
            </a:br>
            <a:r>
              <a:rPr lang="ru-RU" sz="3600" b="1" dirty="0" smtClean="0"/>
              <a:t>3Х4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30967" y="6306207"/>
            <a:ext cx="405173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Медицинская справка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по специальности «Ветеринария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»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Объект 4">
            <a:extLst>
              <a:ext uri="{FF2B5EF4-FFF2-40B4-BE49-F238E27FC236}">
                <a16:creationId xmlns:a16="http://schemas.microsoft.com/office/drawing/2014/main" xmlns="" id="{09DEC514-A6EC-4240-8178-4549EBA5C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8" name="Google Shape;413;p17"/>
          <p:cNvSpPr/>
          <p:nvPr/>
        </p:nvSpPr>
        <p:spPr>
          <a:xfrm rot="2457769">
            <a:off x="-1706415" y="-1947018"/>
            <a:ext cx="3189415" cy="406817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14;p17"/>
          <p:cNvSpPr/>
          <p:nvPr/>
        </p:nvSpPr>
        <p:spPr>
          <a:xfrm rot="2457769">
            <a:off x="-1706415" y="-1947018"/>
            <a:ext cx="3189415" cy="4068174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15;p17"/>
          <p:cNvSpPr/>
          <p:nvPr/>
        </p:nvSpPr>
        <p:spPr>
          <a:xfrm rot="2457769">
            <a:off x="-1554421" y="-1992932"/>
            <a:ext cx="3108841" cy="3985862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16;p17"/>
          <p:cNvSpPr/>
          <p:nvPr/>
        </p:nvSpPr>
        <p:spPr>
          <a:xfrm rot="-1937347">
            <a:off x="-2270581" y="7883924"/>
            <a:ext cx="4543505" cy="4811582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417;p17"/>
          <p:cNvSpPr/>
          <p:nvPr/>
        </p:nvSpPr>
        <p:spPr>
          <a:xfrm rot="-1937347">
            <a:off x="-2270581" y="7883924"/>
            <a:ext cx="4543505" cy="4811582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418;p17"/>
          <p:cNvSpPr/>
          <p:nvPr/>
        </p:nvSpPr>
        <p:spPr>
          <a:xfrm rot="-1937347">
            <a:off x="-2214361" y="7929885"/>
            <a:ext cx="4428724" cy="4714228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07;p17"/>
          <p:cNvSpPr/>
          <p:nvPr/>
        </p:nvSpPr>
        <p:spPr>
          <a:xfrm>
            <a:off x="16157780" y="-1640370"/>
            <a:ext cx="3269388" cy="3255090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408;p17"/>
          <p:cNvSpPr/>
          <p:nvPr/>
        </p:nvSpPr>
        <p:spPr>
          <a:xfrm>
            <a:off x="16157780" y="-1640370"/>
            <a:ext cx="3269388" cy="3255090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409;p17"/>
          <p:cNvSpPr/>
          <p:nvPr/>
        </p:nvSpPr>
        <p:spPr>
          <a:xfrm>
            <a:off x="16215632" y="-1594615"/>
            <a:ext cx="3186793" cy="3189229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10;p17"/>
          <p:cNvSpPr/>
          <p:nvPr/>
        </p:nvSpPr>
        <p:spPr>
          <a:xfrm>
            <a:off x="16650038" y="8461571"/>
            <a:ext cx="2400336" cy="2675646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411;p17"/>
          <p:cNvSpPr/>
          <p:nvPr/>
        </p:nvSpPr>
        <p:spPr>
          <a:xfrm>
            <a:off x="16650038" y="8461571"/>
            <a:ext cx="2400336" cy="2675646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412;p17"/>
          <p:cNvSpPr/>
          <p:nvPr/>
        </p:nvSpPr>
        <p:spPr>
          <a:xfrm>
            <a:off x="16691253" y="8494166"/>
            <a:ext cx="2339697" cy="2621509"/>
          </a:xfrm>
          <a:custGeom>
            <a:avLst/>
            <a:gdLst/>
            <a:ahLst/>
            <a:cxnLst/>
            <a:rect l="l" t="t" r="r" b="b"/>
            <a:pathLst>
              <a:path w="3193493" h="3585667" extrusionOk="0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708571" y="1683656"/>
            <a:ext cx="7750629" cy="1173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Лично в Приемную комиссию техникума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686797" y="3232556"/>
            <a:ext cx="7750629" cy="1153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Через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операторов почтовой связи, заказным письмом с уведомлением о получении;</a:t>
            </a:r>
          </a:p>
          <a:p>
            <a:pPr algn="ctr"/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694055" y="4920342"/>
            <a:ext cx="7750629" cy="116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Через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Госуслуги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образования, государственной информационной системы Республики Коми «Электронное образование» (портал </a:t>
            </a:r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http://спо.дети11.рф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);</a:t>
            </a:r>
          </a:p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686798" y="6582228"/>
            <a:ext cx="7797802" cy="2169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0"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электронном виде на электронную почту ГПОУ «КРАПТ» </a:t>
            </a:r>
            <a:r>
              <a:rPr lang="ru-RU" sz="2800" b="1" u="sng" dirty="0" err="1">
                <a:solidFill>
                  <a:schemeClr val="bg2">
                    <a:lumMod val="50000"/>
                  </a:schemeClr>
                </a:solidFill>
                <a:hlinkClick r:id="rId5"/>
              </a:rPr>
              <a:t>krapt@minobr.rkomi.r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u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"/>
          <p:cNvSpPr txBox="1"/>
          <p:nvPr/>
        </p:nvSpPr>
        <p:spPr>
          <a:xfrm>
            <a:off x="552450" y="1000125"/>
            <a:ext cx="15601950" cy="121879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dirty="0" smtClean="0">
                <a:solidFill>
                  <a:schemeClr val="tx2">
                    <a:lumMod val="10000"/>
                  </a:schemeClr>
                </a:solidFill>
                <a:latin typeface="Mistral" pitchFamily="66" charset="0"/>
                <a:ea typeface="Luckiest Guy"/>
                <a:cs typeface="Luckiest Guy"/>
                <a:sym typeface="Luckiest Guy"/>
              </a:rPr>
              <a:t>ПРИСОЕДИНЯЙСЯ  К  КОМАНДЕ  БУДУЩЕГО!</a:t>
            </a:r>
            <a:endParaRPr sz="1200" b="1" dirty="0">
              <a:solidFill>
                <a:schemeClr val="tx2">
                  <a:lumMod val="10000"/>
                </a:schemeClr>
              </a:solidFill>
              <a:latin typeface="Mistral" pitchFamily="66" charset="0"/>
              <a:ea typeface="Luckiest Guy"/>
              <a:cs typeface="Luckiest Guy"/>
              <a:sym typeface="Luckiest Guy"/>
            </a:endParaRPr>
          </a:p>
        </p:txBody>
      </p:sp>
      <p:graphicFrame>
        <p:nvGraphicFramePr>
          <p:cNvPr id="526" name="Google Shape;526;p20"/>
          <p:cNvGraphicFramePr/>
          <p:nvPr>
            <p:extLst>
              <p:ext uri="{D42A27DB-BD31-4B8C-83A1-F6EECF244321}">
                <p14:modId xmlns:p14="http://schemas.microsoft.com/office/powerpoint/2010/main" val="3137564803"/>
              </p:ext>
            </p:extLst>
          </p:nvPr>
        </p:nvGraphicFramePr>
        <p:xfrm>
          <a:off x="983855" y="2698954"/>
          <a:ext cx="16275450" cy="6958688"/>
        </p:xfrm>
        <a:graphic>
          <a:graphicData uri="http://schemas.openxmlformats.org/drawingml/2006/table">
            <a:tbl>
              <a:tblPr>
                <a:noFill/>
                <a:tableStyleId>{8BEB00C6-2D38-428A-90FB-3E30AA773F71}</a:tableStyleId>
              </a:tblPr>
              <a:tblGrid>
                <a:gridCol w="5425150"/>
                <a:gridCol w="5425150"/>
                <a:gridCol w="5425150"/>
              </a:tblGrid>
              <a:tr h="23460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3800" dirty="0" smtClean="0">
                        <a:latin typeface="+mj-lt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800" dirty="0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  <a:t>Группа</a:t>
                      </a:r>
                      <a:r>
                        <a:rPr lang="ru-RU" sz="3800" baseline="0" dirty="0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  <a:t> в </a:t>
                      </a:r>
                      <a:r>
                        <a:rPr lang="ru-RU" sz="3800" baseline="0" dirty="0" err="1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  <a:t>ВКонтакте</a:t>
                      </a:r>
                      <a:r>
                        <a:rPr lang="ru-RU" sz="3800" baseline="0" dirty="0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  <a:t>,</a:t>
                      </a:r>
                      <a:br>
                        <a:rPr lang="ru-RU" sz="3800" baseline="0" dirty="0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ru-RU" sz="3800" baseline="0" dirty="0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  <a:t>сайт </a:t>
                      </a:r>
                      <a:endParaRPr lang="ru-RU" sz="3800" dirty="0" smtClean="0">
                        <a:latin typeface="+mj-lt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3800" u="none" strike="noStrike" cap="none" dirty="0" smtClean="0">
                        <a:latin typeface="+mj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 u="none" strike="noStrike" cap="none" dirty="0" smtClean="0">
                          <a:latin typeface="+mj-lt"/>
                        </a:rPr>
                        <a:t>E-mail</a:t>
                      </a:r>
                      <a:r>
                        <a:rPr lang="ru-RU" sz="3800" u="none" strike="noStrike" cap="none" dirty="0" smtClean="0">
                          <a:latin typeface="+mj-lt"/>
                        </a:rPr>
                        <a:t>,</a:t>
                      </a:r>
                      <a:endParaRPr sz="3800" u="none" strike="noStrike" cap="none" dirty="0">
                        <a:latin typeface="+mj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3800" dirty="0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  <a:t>номер телефона,</a:t>
                      </a:r>
                      <a:br>
                        <a:rPr lang="ru-RU" sz="3800" dirty="0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ru-RU" sz="3800" dirty="0" smtClean="0">
                          <a:latin typeface="+mj-lt"/>
                          <a:ea typeface="Poppins"/>
                          <a:cs typeface="Poppins"/>
                          <a:sym typeface="Poppins"/>
                        </a:rPr>
                        <a:t>график работы: </a:t>
                      </a:r>
                      <a:endParaRPr sz="3800" dirty="0">
                        <a:latin typeface="+mj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800" u="none" strike="noStrike" cap="none" dirty="0">
                        <a:solidFill>
                          <a:srgbClr val="000000"/>
                        </a:solidFill>
                        <a:latin typeface="+mj-lt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800" u="none" strike="noStrike" cap="none" dirty="0">
                        <a:latin typeface="+mj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3800" u="none" strike="noStrike" cap="none" dirty="0" smtClean="0">
                        <a:solidFill>
                          <a:srgbClr val="000000"/>
                        </a:solidFill>
                        <a:latin typeface="+mj-lt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800" u="none" strike="noStrike" cap="none" dirty="0" smtClean="0">
                          <a:solidFill>
                            <a:srgbClr val="000000"/>
                          </a:solidFill>
                          <a:latin typeface="+mj-lt"/>
                          <a:ea typeface="Poppins"/>
                          <a:cs typeface="Poppins"/>
                          <a:sym typeface="Poppins"/>
                        </a:rPr>
                        <a:t>Адрес: </a:t>
                      </a: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16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000" u="none" strike="noStrike" cap="none" dirty="0" smtClean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2000" u="none" strike="noStrike" cap="none" dirty="0" smtClean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+7(82130)7-10-79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Понедельник-пятница</a:t>
                      </a:r>
                      <a:r>
                        <a:rPr lang="ru-RU" sz="3200" b="1" u="none" strike="noStrike" cap="non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br>
                        <a:rPr lang="ru-RU" sz="3200" b="1" u="none" strike="noStrike" cap="non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ru-RU" sz="3200" b="1" u="none" strike="noStrike" cap="non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09:00-16:30,</a:t>
                      </a:r>
                      <a:endParaRPr lang="en-US" sz="3200" b="1" u="none" strike="noStrike" cap="none" baseline="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u="none" strike="noStrike" cap="non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в субботу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u="none" strike="noStrike" cap="non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09:00-14.00</a:t>
                      </a:r>
                      <a:endParaRPr sz="3200" b="1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168220</a:t>
                      </a:r>
                      <a:r>
                        <a:rPr lang="ru-RU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,</a:t>
                      </a:r>
                      <a:r>
                        <a:rPr lang="en-US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/>
                      </a:r>
                      <a:br>
                        <a:rPr lang="en-US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ru-RU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Республика Коми, </a:t>
                      </a:r>
                      <a:r>
                        <a:rPr lang="ru-RU" sz="4000" b="1" dirty="0" err="1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Сыктывдинский</a:t>
                      </a:r>
                      <a:r>
                        <a:rPr lang="ru-RU" sz="4000" b="1" baseline="0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район,</a:t>
                      </a:r>
                      <a:r>
                        <a:rPr lang="ru-RU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село </a:t>
                      </a:r>
                      <a:r>
                        <a:rPr lang="ru-RU" sz="4000" b="1" dirty="0" err="1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Выльгорт</a:t>
                      </a:r>
                      <a:r>
                        <a:rPr lang="ru-RU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, </a:t>
                      </a:r>
                      <a:br>
                        <a:rPr lang="ru-RU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ru-RU" sz="40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Ул. Тимирязева,36 </a:t>
                      </a:r>
                      <a:r>
                        <a:rPr lang="ru-RU" sz="4400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/>
                      </a:r>
                      <a:br>
                        <a:rPr lang="ru-RU" sz="4400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27" name="Google Shape;527;p20"/>
          <p:cNvSpPr/>
          <p:nvPr/>
        </p:nvSpPr>
        <p:spPr>
          <a:xfrm>
            <a:off x="14961713" y="-2187234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0"/>
          <p:cNvSpPr/>
          <p:nvPr/>
        </p:nvSpPr>
        <p:spPr>
          <a:xfrm>
            <a:off x="14961713" y="-2187234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0"/>
          <p:cNvSpPr/>
          <p:nvPr/>
        </p:nvSpPr>
        <p:spPr>
          <a:xfrm>
            <a:off x="15019565" y="-2141479"/>
            <a:ext cx="4482684" cy="5033178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0"/>
          <p:cNvSpPr/>
          <p:nvPr/>
        </p:nvSpPr>
        <p:spPr>
          <a:xfrm>
            <a:off x="16283275" y="7740693"/>
            <a:ext cx="3276260" cy="365971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3264014" y="2623971"/>
                </a:moveTo>
                <a:cubicBezTo>
                  <a:pt x="3252808" y="2510155"/>
                  <a:pt x="3206669" y="2405709"/>
                  <a:pt x="3157746" y="2303751"/>
                </a:cubicBezTo>
                <a:cubicBezTo>
                  <a:pt x="3094029" y="2145653"/>
                  <a:pt x="3038002" y="1985287"/>
                  <a:pt x="3013467" y="1815625"/>
                </a:cubicBezTo>
                <a:cubicBezTo>
                  <a:pt x="2988713" y="1645232"/>
                  <a:pt x="2997867" y="1474106"/>
                  <a:pt x="3047083" y="1308177"/>
                </a:cubicBezTo>
                <a:cubicBezTo>
                  <a:pt x="3090733" y="1153154"/>
                  <a:pt x="3146320" y="998936"/>
                  <a:pt x="3141340" y="835496"/>
                </a:cubicBezTo>
                <a:cubicBezTo>
                  <a:pt x="3141340" y="762595"/>
                  <a:pt x="3114535" y="692037"/>
                  <a:pt x="3081505" y="627993"/>
                </a:cubicBezTo>
                <a:cubicBezTo>
                  <a:pt x="3047742" y="565852"/>
                  <a:pt x="3000138" y="511836"/>
                  <a:pt x="2948725" y="463674"/>
                </a:cubicBezTo>
                <a:cubicBezTo>
                  <a:pt x="2903171" y="422028"/>
                  <a:pt x="2854614" y="381113"/>
                  <a:pt x="2824733" y="326071"/>
                </a:cubicBezTo>
                <a:cubicBezTo>
                  <a:pt x="2773613" y="198276"/>
                  <a:pt x="2770025" y="173976"/>
                  <a:pt x="2648963" y="95513"/>
                </a:cubicBezTo>
                <a:cubicBezTo>
                  <a:pt x="2630360" y="81167"/>
                  <a:pt x="2606997" y="64113"/>
                  <a:pt x="2585319" y="53427"/>
                </a:cubicBezTo>
                <a:cubicBezTo>
                  <a:pt x="2577629" y="49035"/>
                  <a:pt x="2570012" y="44131"/>
                  <a:pt x="2561370" y="41789"/>
                </a:cubicBezTo>
                <a:cubicBezTo>
                  <a:pt x="2550092" y="38569"/>
                  <a:pt x="2538007" y="46034"/>
                  <a:pt x="2535664" y="57452"/>
                </a:cubicBezTo>
                <a:cubicBezTo>
                  <a:pt x="2298373" y="-7397"/>
                  <a:pt x="2036987" y="-30745"/>
                  <a:pt x="1803139" y="59209"/>
                </a:cubicBezTo>
                <a:cubicBezTo>
                  <a:pt x="1688302" y="104662"/>
                  <a:pt x="1587966" y="181295"/>
                  <a:pt x="1498543" y="265394"/>
                </a:cubicBezTo>
                <a:cubicBezTo>
                  <a:pt x="1388393" y="378478"/>
                  <a:pt x="1307758" y="519740"/>
                  <a:pt x="1256492" y="668542"/>
                </a:cubicBezTo>
                <a:cubicBezTo>
                  <a:pt x="1220385" y="775331"/>
                  <a:pt x="1260080" y="865871"/>
                  <a:pt x="1162820" y="948360"/>
                </a:cubicBezTo>
                <a:cubicBezTo>
                  <a:pt x="1088338" y="1007719"/>
                  <a:pt x="1001697" y="1043218"/>
                  <a:pt x="916522" y="1086036"/>
                </a:cubicBezTo>
                <a:cubicBezTo>
                  <a:pt x="828636" y="1125780"/>
                  <a:pt x="743314" y="1169696"/>
                  <a:pt x="656967" y="1212806"/>
                </a:cubicBezTo>
                <a:cubicBezTo>
                  <a:pt x="552676" y="1265725"/>
                  <a:pt x="449557" y="1323182"/>
                  <a:pt x="357277" y="1395423"/>
                </a:cubicBezTo>
                <a:cubicBezTo>
                  <a:pt x="274812" y="1463639"/>
                  <a:pt x="200988" y="1543127"/>
                  <a:pt x="137051" y="1628836"/>
                </a:cubicBezTo>
                <a:cubicBezTo>
                  <a:pt x="29025" y="1779761"/>
                  <a:pt x="-8253" y="1972332"/>
                  <a:pt x="1488" y="2155315"/>
                </a:cubicBezTo>
                <a:cubicBezTo>
                  <a:pt x="12327" y="2280914"/>
                  <a:pt x="48580" y="2408124"/>
                  <a:pt x="118376" y="2513961"/>
                </a:cubicBezTo>
                <a:cubicBezTo>
                  <a:pt x="213585" y="2658371"/>
                  <a:pt x="356106" y="2760622"/>
                  <a:pt x="513054" y="2829204"/>
                </a:cubicBezTo>
                <a:cubicBezTo>
                  <a:pt x="655648" y="2889955"/>
                  <a:pt x="811718" y="2911620"/>
                  <a:pt x="965151" y="2925526"/>
                </a:cubicBezTo>
                <a:cubicBezTo>
                  <a:pt x="1095954" y="2937237"/>
                  <a:pt x="1229027" y="2933651"/>
                  <a:pt x="1357047" y="2966441"/>
                </a:cubicBezTo>
                <a:cubicBezTo>
                  <a:pt x="1454380" y="2995426"/>
                  <a:pt x="1556620" y="3025801"/>
                  <a:pt x="1634911" y="3093358"/>
                </a:cubicBezTo>
                <a:cubicBezTo>
                  <a:pt x="1739349" y="3189388"/>
                  <a:pt x="1808632" y="3315792"/>
                  <a:pt x="1900765" y="3422508"/>
                </a:cubicBezTo>
                <a:cubicBezTo>
                  <a:pt x="2039917" y="3573286"/>
                  <a:pt x="2243298" y="3660239"/>
                  <a:pt x="2448291" y="3658995"/>
                </a:cubicBezTo>
                <a:cubicBezTo>
                  <a:pt x="2527461" y="3663240"/>
                  <a:pt x="2605606" y="3648236"/>
                  <a:pt x="2681480" y="3626790"/>
                </a:cubicBezTo>
                <a:cubicBezTo>
                  <a:pt x="2731648" y="3613249"/>
                  <a:pt x="2782402" y="3599050"/>
                  <a:pt x="2828322" y="3574164"/>
                </a:cubicBezTo>
                <a:cubicBezTo>
                  <a:pt x="2916866" y="3524978"/>
                  <a:pt x="2982707" y="3445710"/>
                  <a:pt x="3050013" y="3371858"/>
                </a:cubicBezTo>
                <a:cubicBezTo>
                  <a:pt x="3107358" y="3306497"/>
                  <a:pt x="3164557" y="3239452"/>
                  <a:pt x="3200590" y="3159525"/>
                </a:cubicBezTo>
                <a:cubicBezTo>
                  <a:pt x="3277856" y="2993450"/>
                  <a:pt x="3289720" y="2803440"/>
                  <a:pt x="3264014" y="2623971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0"/>
          <p:cNvSpPr/>
          <p:nvPr/>
        </p:nvSpPr>
        <p:spPr>
          <a:xfrm>
            <a:off x="16283275" y="7740693"/>
            <a:ext cx="3276260" cy="3659715"/>
          </a:xfrm>
          <a:custGeom>
            <a:avLst/>
            <a:gdLst/>
            <a:ahLst/>
            <a:cxnLst/>
            <a:rect l="l" t="t" r="r" b="b"/>
            <a:pathLst>
              <a:path w="3276260" h="3659715" extrusionOk="0">
                <a:moveTo>
                  <a:pt x="2448291" y="3658995"/>
                </a:moveTo>
                <a:cubicBezTo>
                  <a:pt x="2243298" y="3660239"/>
                  <a:pt x="2039917" y="3573286"/>
                  <a:pt x="1900765" y="3422508"/>
                </a:cubicBezTo>
                <a:cubicBezTo>
                  <a:pt x="1808632" y="3315792"/>
                  <a:pt x="1739349" y="3189388"/>
                  <a:pt x="1634911" y="3093358"/>
                </a:cubicBezTo>
                <a:cubicBezTo>
                  <a:pt x="1556620" y="3025801"/>
                  <a:pt x="1454380" y="2995426"/>
                  <a:pt x="1357047" y="2966441"/>
                </a:cubicBezTo>
                <a:cubicBezTo>
                  <a:pt x="1229027" y="2933651"/>
                  <a:pt x="1095954" y="2937237"/>
                  <a:pt x="965151" y="2925526"/>
                </a:cubicBezTo>
                <a:cubicBezTo>
                  <a:pt x="811718" y="2911620"/>
                  <a:pt x="655648" y="2889955"/>
                  <a:pt x="513054" y="2829204"/>
                </a:cubicBezTo>
                <a:cubicBezTo>
                  <a:pt x="356106" y="2760622"/>
                  <a:pt x="213585" y="2658371"/>
                  <a:pt x="118376" y="2513961"/>
                </a:cubicBezTo>
                <a:cubicBezTo>
                  <a:pt x="48580" y="2408124"/>
                  <a:pt x="12327" y="2280914"/>
                  <a:pt x="1488" y="2155315"/>
                </a:cubicBezTo>
                <a:cubicBezTo>
                  <a:pt x="-8253" y="1972332"/>
                  <a:pt x="29025" y="1779761"/>
                  <a:pt x="137051" y="1628836"/>
                </a:cubicBezTo>
                <a:cubicBezTo>
                  <a:pt x="200988" y="1543127"/>
                  <a:pt x="274812" y="1463639"/>
                  <a:pt x="357277" y="1395423"/>
                </a:cubicBezTo>
                <a:cubicBezTo>
                  <a:pt x="449557" y="1323182"/>
                  <a:pt x="552676" y="1265725"/>
                  <a:pt x="656967" y="1212806"/>
                </a:cubicBezTo>
                <a:cubicBezTo>
                  <a:pt x="743314" y="1169696"/>
                  <a:pt x="828636" y="1125780"/>
                  <a:pt x="916522" y="1086036"/>
                </a:cubicBezTo>
                <a:cubicBezTo>
                  <a:pt x="1001697" y="1043218"/>
                  <a:pt x="1088338" y="1007719"/>
                  <a:pt x="1162820" y="948360"/>
                </a:cubicBezTo>
                <a:cubicBezTo>
                  <a:pt x="1260080" y="865871"/>
                  <a:pt x="1220385" y="775331"/>
                  <a:pt x="1256492" y="668542"/>
                </a:cubicBezTo>
                <a:cubicBezTo>
                  <a:pt x="1307758" y="519740"/>
                  <a:pt x="1388393" y="378478"/>
                  <a:pt x="1498543" y="265394"/>
                </a:cubicBezTo>
                <a:cubicBezTo>
                  <a:pt x="1587966" y="181295"/>
                  <a:pt x="1688302" y="104662"/>
                  <a:pt x="1803139" y="59209"/>
                </a:cubicBezTo>
                <a:cubicBezTo>
                  <a:pt x="2036987" y="-30745"/>
                  <a:pt x="2298373" y="-7397"/>
                  <a:pt x="2535664" y="57452"/>
                </a:cubicBezTo>
                <a:cubicBezTo>
                  <a:pt x="2538007" y="46034"/>
                  <a:pt x="2550092" y="38569"/>
                  <a:pt x="2561370" y="41789"/>
                </a:cubicBezTo>
                <a:cubicBezTo>
                  <a:pt x="2570012" y="44131"/>
                  <a:pt x="2577629" y="49035"/>
                  <a:pt x="2585319" y="53427"/>
                </a:cubicBezTo>
                <a:cubicBezTo>
                  <a:pt x="2606997" y="64113"/>
                  <a:pt x="2630360" y="81167"/>
                  <a:pt x="2648963" y="95513"/>
                </a:cubicBezTo>
                <a:cubicBezTo>
                  <a:pt x="2770025" y="173976"/>
                  <a:pt x="2773613" y="198276"/>
                  <a:pt x="2824733" y="326071"/>
                </a:cubicBezTo>
                <a:cubicBezTo>
                  <a:pt x="2854614" y="381113"/>
                  <a:pt x="2903171" y="422028"/>
                  <a:pt x="2948725" y="463674"/>
                </a:cubicBezTo>
                <a:cubicBezTo>
                  <a:pt x="3000138" y="511836"/>
                  <a:pt x="3047742" y="565852"/>
                  <a:pt x="3081505" y="627993"/>
                </a:cubicBezTo>
                <a:cubicBezTo>
                  <a:pt x="3114535" y="692037"/>
                  <a:pt x="3141340" y="762595"/>
                  <a:pt x="3141340" y="835496"/>
                </a:cubicBezTo>
                <a:cubicBezTo>
                  <a:pt x="3146320" y="998936"/>
                  <a:pt x="3090733" y="1153154"/>
                  <a:pt x="3047083" y="1308177"/>
                </a:cubicBezTo>
                <a:cubicBezTo>
                  <a:pt x="2997867" y="1474106"/>
                  <a:pt x="2988713" y="1645232"/>
                  <a:pt x="3013467" y="1815625"/>
                </a:cubicBezTo>
                <a:cubicBezTo>
                  <a:pt x="3038002" y="1985287"/>
                  <a:pt x="3094029" y="2145653"/>
                  <a:pt x="3157746" y="2303751"/>
                </a:cubicBezTo>
                <a:cubicBezTo>
                  <a:pt x="3206669" y="2405709"/>
                  <a:pt x="3252808" y="2510155"/>
                  <a:pt x="3264014" y="2623971"/>
                </a:cubicBezTo>
                <a:cubicBezTo>
                  <a:pt x="3289720" y="2803440"/>
                  <a:pt x="3277856" y="2993450"/>
                  <a:pt x="3200590" y="3159525"/>
                </a:cubicBezTo>
                <a:cubicBezTo>
                  <a:pt x="3164557" y="3239452"/>
                  <a:pt x="3107358" y="3306497"/>
                  <a:pt x="3050013" y="3371858"/>
                </a:cubicBezTo>
                <a:cubicBezTo>
                  <a:pt x="2982707" y="3445710"/>
                  <a:pt x="2916866" y="3524978"/>
                  <a:pt x="2828322" y="3574164"/>
                </a:cubicBezTo>
                <a:cubicBezTo>
                  <a:pt x="2782402" y="3599050"/>
                  <a:pt x="2731648" y="3613249"/>
                  <a:pt x="2681480" y="3626790"/>
                </a:cubicBezTo>
                <a:cubicBezTo>
                  <a:pt x="2605606" y="3648236"/>
                  <a:pt x="2527461" y="3663240"/>
                  <a:pt x="2448291" y="3658995"/>
                </a:cubicBezTo>
                <a:close/>
                <a:moveTo>
                  <a:pt x="2418923" y="3616397"/>
                </a:moveTo>
                <a:cubicBezTo>
                  <a:pt x="2505270" y="3623204"/>
                  <a:pt x="2591031" y="3610468"/>
                  <a:pt x="2673790" y="3585802"/>
                </a:cubicBezTo>
                <a:cubicBezTo>
                  <a:pt x="2790971" y="3559086"/>
                  <a:pt x="2868603" y="3510267"/>
                  <a:pt x="2948652" y="3420971"/>
                </a:cubicBezTo>
                <a:cubicBezTo>
                  <a:pt x="3113656" y="3248381"/>
                  <a:pt x="3205863" y="3130541"/>
                  <a:pt x="3230471" y="2884612"/>
                </a:cubicBezTo>
                <a:cubicBezTo>
                  <a:pt x="3241969" y="2750961"/>
                  <a:pt x="3230471" y="2613358"/>
                  <a:pt x="3190996" y="2484977"/>
                </a:cubicBezTo>
                <a:cubicBezTo>
                  <a:pt x="3165729" y="2411710"/>
                  <a:pt x="3127279" y="2344007"/>
                  <a:pt x="3099375" y="2271838"/>
                </a:cubicBezTo>
                <a:cubicBezTo>
                  <a:pt x="3072497" y="2200768"/>
                  <a:pt x="3049134" y="2128233"/>
                  <a:pt x="3025039" y="2056138"/>
                </a:cubicBezTo>
                <a:cubicBezTo>
                  <a:pt x="2963006" y="1851124"/>
                  <a:pt x="2937227" y="1629568"/>
                  <a:pt x="2978386" y="1417967"/>
                </a:cubicBezTo>
                <a:cubicBezTo>
                  <a:pt x="3006290" y="1266603"/>
                  <a:pt x="3068689" y="1123438"/>
                  <a:pt x="3091099" y="971049"/>
                </a:cubicBezTo>
                <a:cubicBezTo>
                  <a:pt x="3098276" y="913080"/>
                  <a:pt x="3102378" y="858991"/>
                  <a:pt x="3097764" y="801900"/>
                </a:cubicBezTo>
                <a:cubicBezTo>
                  <a:pt x="3079015" y="669128"/>
                  <a:pt x="2995084" y="556776"/>
                  <a:pt x="2895554" y="471213"/>
                </a:cubicBezTo>
                <a:cubicBezTo>
                  <a:pt x="2858642" y="439594"/>
                  <a:pt x="2825099" y="403436"/>
                  <a:pt x="2797928" y="363034"/>
                </a:cubicBezTo>
                <a:cubicBezTo>
                  <a:pt x="2770025" y="318020"/>
                  <a:pt x="2760797" y="264003"/>
                  <a:pt x="2732234" y="219282"/>
                </a:cubicBezTo>
                <a:cubicBezTo>
                  <a:pt x="2708358" y="183564"/>
                  <a:pt x="2668151" y="160582"/>
                  <a:pt x="2634608" y="135769"/>
                </a:cubicBezTo>
                <a:cubicBezTo>
                  <a:pt x="2612856" y="120984"/>
                  <a:pt x="2592130" y="102759"/>
                  <a:pt x="2567888" y="91707"/>
                </a:cubicBezTo>
                <a:cubicBezTo>
                  <a:pt x="2422951" y="48230"/>
                  <a:pt x="2270689" y="30151"/>
                  <a:pt x="2119673" y="32786"/>
                </a:cubicBezTo>
                <a:cubicBezTo>
                  <a:pt x="2001613" y="35934"/>
                  <a:pt x="1884140" y="60014"/>
                  <a:pt x="1776700" y="109639"/>
                </a:cubicBezTo>
                <a:cubicBezTo>
                  <a:pt x="1623779" y="189127"/>
                  <a:pt x="1487777" y="306529"/>
                  <a:pt x="1399965" y="455916"/>
                </a:cubicBezTo>
                <a:cubicBezTo>
                  <a:pt x="1356827" y="530719"/>
                  <a:pt x="1315228" y="608158"/>
                  <a:pt x="1291719" y="691598"/>
                </a:cubicBezTo>
                <a:cubicBezTo>
                  <a:pt x="1277877" y="737124"/>
                  <a:pt x="1276705" y="785212"/>
                  <a:pt x="1272457" y="831397"/>
                </a:cubicBezTo>
                <a:cubicBezTo>
                  <a:pt x="1261472" y="929110"/>
                  <a:pt x="1181203" y="997253"/>
                  <a:pt x="1098737" y="1039778"/>
                </a:cubicBezTo>
                <a:cubicBezTo>
                  <a:pt x="896894" y="1148616"/>
                  <a:pt x="681648" y="1232569"/>
                  <a:pt x="487348" y="1355314"/>
                </a:cubicBezTo>
                <a:cubicBezTo>
                  <a:pt x="403124" y="1405451"/>
                  <a:pt x="328934" y="1469861"/>
                  <a:pt x="263167" y="1542249"/>
                </a:cubicBezTo>
                <a:cubicBezTo>
                  <a:pt x="199230" y="1610904"/>
                  <a:pt x="139102" y="1685342"/>
                  <a:pt x="103801" y="1773100"/>
                </a:cubicBezTo>
                <a:cubicBezTo>
                  <a:pt x="11741" y="1997364"/>
                  <a:pt x="18552" y="2267300"/>
                  <a:pt x="143789" y="2477511"/>
                </a:cubicBezTo>
                <a:cubicBezTo>
                  <a:pt x="243612" y="2633705"/>
                  <a:pt x="395068" y="2738006"/>
                  <a:pt x="565053" y="2805856"/>
                </a:cubicBezTo>
                <a:cubicBezTo>
                  <a:pt x="716216" y="2859945"/>
                  <a:pt x="879903" y="2878829"/>
                  <a:pt x="1038975" y="2889296"/>
                </a:cubicBezTo>
                <a:cubicBezTo>
                  <a:pt x="1164578" y="2896103"/>
                  <a:pt x="1292305" y="2900128"/>
                  <a:pt x="1413001" y="2939214"/>
                </a:cubicBezTo>
                <a:cubicBezTo>
                  <a:pt x="1492903" y="2966441"/>
                  <a:pt x="1575296" y="2993230"/>
                  <a:pt x="1642675" y="3045783"/>
                </a:cubicBezTo>
                <a:cubicBezTo>
                  <a:pt x="1760368" y="3142032"/>
                  <a:pt x="1832947" y="3279781"/>
                  <a:pt x="1931012" y="3393889"/>
                </a:cubicBezTo>
                <a:cubicBezTo>
                  <a:pt x="2055589" y="3528419"/>
                  <a:pt x="2235242" y="3611493"/>
                  <a:pt x="2418923" y="3616397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0"/>
          <p:cNvSpPr/>
          <p:nvPr/>
        </p:nvSpPr>
        <p:spPr>
          <a:xfrm>
            <a:off x="16324490" y="7773289"/>
            <a:ext cx="3193493" cy="3585667"/>
          </a:xfrm>
          <a:custGeom>
            <a:avLst/>
            <a:gdLst/>
            <a:ahLst/>
            <a:cxnLst/>
            <a:rect l="l" t="t" r="r" b="b"/>
            <a:pathLst>
              <a:path w="3193493" h="3585667" extrusionOk="0">
                <a:moveTo>
                  <a:pt x="3149781" y="2452454"/>
                </a:moveTo>
                <a:cubicBezTo>
                  <a:pt x="3189256" y="2580835"/>
                  <a:pt x="3200755" y="2718438"/>
                  <a:pt x="3189256" y="2852088"/>
                </a:cubicBezTo>
                <a:cubicBezTo>
                  <a:pt x="3164648" y="3098018"/>
                  <a:pt x="3072442" y="3215859"/>
                  <a:pt x="2907437" y="3388448"/>
                </a:cubicBezTo>
                <a:cubicBezTo>
                  <a:pt x="2827388" y="3477744"/>
                  <a:pt x="2749756" y="3526564"/>
                  <a:pt x="2632576" y="3553279"/>
                </a:cubicBezTo>
                <a:cubicBezTo>
                  <a:pt x="2549817" y="3577945"/>
                  <a:pt x="2464055" y="3590608"/>
                  <a:pt x="2377708" y="3583874"/>
                </a:cubicBezTo>
                <a:cubicBezTo>
                  <a:pt x="2193954" y="3578897"/>
                  <a:pt x="2014375" y="3495896"/>
                  <a:pt x="1889651" y="3361367"/>
                </a:cubicBezTo>
                <a:cubicBezTo>
                  <a:pt x="1791585" y="3247258"/>
                  <a:pt x="1719007" y="3109509"/>
                  <a:pt x="1601314" y="3013260"/>
                </a:cubicBezTo>
                <a:cubicBezTo>
                  <a:pt x="1533935" y="2960707"/>
                  <a:pt x="1451542" y="2933919"/>
                  <a:pt x="1371640" y="2906691"/>
                </a:cubicBezTo>
                <a:cubicBezTo>
                  <a:pt x="1251017" y="2867606"/>
                  <a:pt x="1123217" y="2863580"/>
                  <a:pt x="997614" y="2856773"/>
                </a:cubicBezTo>
                <a:cubicBezTo>
                  <a:pt x="838468" y="2846306"/>
                  <a:pt x="674855" y="2827422"/>
                  <a:pt x="523692" y="2773333"/>
                </a:cubicBezTo>
                <a:cubicBezTo>
                  <a:pt x="353707" y="2705410"/>
                  <a:pt x="202178" y="2601182"/>
                  <a:pt x="102428" y="2444988"/>
                </a:cubicBezTo>
                <a:cubicBezTo>
                  <a:pt x="-22809" y="2234704"/>
                  <a:pt x="-29620" y="1964841"/>
                  <a:pt x="62440" y="1740577"/>
                </a:cubicBezTo>
                <a:cubicBezTo>
                  <a:pt x="97741" y="1652819"/>
                  <a:pt x="157942" y="1578381"/>
                  <a:pt x="221806" y="1509726"/>
                </a:cubicBezTo>
                <a:cubicBezTo>
                  <a:pt x="287573" y="1437338"/>
                  <a:pt x="361763" y="1372928"/>
                  <a:pt x="445987" y="1322791"/>
                </a:cubicBezTo>
                <a:cubicBezTo>
                  <a:pt x="640287" y="1200119"/>
                  <a:pt x="855606" y="1116166"/>
                  <a:pt x="1057376" y="1007255"/>
                </a:cubicBezTo>
                <a:cubicBezTo>
                  <a:pt x="1139842" y="964730"/>
                  <a:pt x="1220111" y="896587"/>
                  <a:pt x="1231096" y="798874"/>
                </a:cubicBezTo>
                <a:cubicBezTo>
                  <a:pt x="1235344" y="752689"/>
                  <a:pt x="1236516" y="704601"/>
                  <a:pt x="1250358" y="659075"/>
                </a:cubicBezTo>
                <a:cubicBezTo>
                  <a:pt x="1273867" y="575635"/>
                  <a:pt x="1315466" y="498196"/>
                  <a:pt x="1358603" y="423393"/>
                </a:cubicBezTo>
                <a:cubicBezTo>
                  <a:pt x="1446342" y="274006"/>
                  <a:pt x="1582418" y="156604"/>
                  <a:pt x="1735339" y="77116"/>
                </a:cubicBezTo>
                <a:cubicBezTo>
                  <a:pt x="1842852" y="27491"/>
                  <a:pt x="1960252" y="3411"/>
                  <a:pt x="2078312" y="263"/>
                </a:cubicBezTo>
                <a:cubicBezTo>
                  <a:pt x="2229328" y="-2445"/>
                  <a:pt x="2381590" y="15634"/>
                  <a:pt x="2526527" y="59184"/>
                </a:cubicBezTo>
                <a:cubicBezTo>
                  <a:pt x="2550769" y="70236"/>
                  <a:pt x="2571495" y="88461"/>
                  <a:pt x="2593247" y="103246"/>
                </a:cubicBezTo>
                <a:cubicBezTo>
                  <a:pt x="2626790" y="127985"/>
                  <a:pt x="2666997" y="151041"/>
                  <a:pt x="2690873" y="186686"/>
                </a:cubicBezTo>
                <a:cubicBezTo>
                  <a:pt x="2719436" y="231407"/>
                  <a:pt x="2728664" y="285424"/>
                  <a:pt x="2756567" y="330511"/>
                </a:cubicBezTo>
                <a:cubicBezTo>
                  <a:pt x="2783812" y="370840"/>
                  <a:pt x="2817281" y="407071"/>
                  <a:pt x="2854193" y="438690"/>
                </a:cubicBezTo>
                <a:cubicBezTo>
                  <a:pt x="2953650" y="524253"/>
                  <a:pt x="3037654" y="636605"/>
                  <a:pt x="3056403" y="769377"/>
                </a:cubicBezTo>
                <a:cubicBezTo>
                  <a:pt x="3061017" y="826468"/>
                  <a:pt x="3056916" y="880558"/>
                  <a:pt x="3049738" y="938526"/>
                </a:cubicBezTo>
                <a:cubicBezTo>
                  <a:pt x="3027327" y="1090915"/>
                  <a:pt x="2964929" y="1234081"/>
                  <a:pt x="2937025" y="1385444"/>
                </a:cubicBezTo>
                <a:cubicBezTo>
                  <a:pt x="2895866" y="1597045"/>
                  <a:pt x="2921645" y="1818601"/>
                  <a:pt x="2983678" y="2023615"/>
                </a:cubicBezTo>
                <a:cubicBezTo>
                  <a:pt x="3007700" y="2095710"/>
                  <a:pt x="3031063" y="2168245"/>
                  <a:pt x="3058014" y="2239316"/>
                </a:cubicBezTo>
                <a:cubicBezTo>
                  <a:pt x="3086064" y="2311484"/>
                  <a:pt x="3124514" y="2379188"/>
                  <a:pt x="3149781" y="2452454"/>
                </a:cubicBezTo>
                <a:close/>
              </a:path>
            </a:pathLst>
          </a:custGeom>
          <a:solidFill>
            <a:srgbClr val="883D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0"/>
          <p:cNvSpPr/>
          <p:nvPr/>
        </p:nvSpPr>
        <p:spPr>
          <a:xfrm rot="2457769">
            <a:off x="-3018295" y="-2834614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0"/>
          <p:cNvSpPr/>
          <p:nvPr/>
        </p:nvSpPr>
        <p:spPr>
          <a:xfrm rot="2457769">
            <a:off x="-3018295" y="-2834614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0"/>
          <p:cNvSpPr/>
          <p:nvPr/>
        </p:nvSpPr>
        <p:spPr>
          <a:xfrm rot="2457769">
            <a:off x="-2956311" y="-2787493"/>
            <a:ext cx="4482684" cy="5033178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FF4F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0"/>
          <p:cNvSpPr/>
          <p:nvPr/>
        </p:nvSpPr>
        <p:spPr>
          <a:xfrm rot="-1937347">
            <a:off x="-2703884" y="8662823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4581674" y="3683250"/>
                </a:moveTo>
                <a:cubicBezTo>
                  <a:pt x="4565945" y="3523489"/>
                  <a:pt x="4501179" y="3376878"/>
                  <a:pt x="4432506" y="3233759"/>
                </a:cubicBezTo>
                <a:cubicBezTo>
                  <a:pt x="4343067" y="3011840"/>
                  <a:pt x="4264423" y="2786735"/>
                  <a:pt x="4229984" y="2548581"/>
                </a:cubicBezTo>
                <a:cubicBezTo>
                  <a:pt x="4195236" y="2309401"/>
                  <a:pt x="4208086" y="2069193"/>
                  <a:pt x="4277170" y="1836280"/>
                </a:cubicBezTo>
                <a:cubicBezTo>
                  <a:pt x="4338441" y="1618675"/>
                  <a:pt x="4416469" y="1402200"/>
                  <a:pt x="4409478" y="1172780"/>
                </a:cubicBezTo>
                <a:cubicBezTo>
                  <a:pt x="4409478" y="1070450"/>
                  <a:pt x="4371852" y="971408"/>
                  <a:pt x="4325488" y="881510"/>
                </a:cubicBezTo>
                <a:cubicBezTo>
                  <a:pt x="4278095" y="794283"/>
                  <a:pt x="4211273" y="718460"/>
                  <a:pt x="4139105" y="650857"/>
                </a:cubicBezTo>
                <a:cubicBezTo>
                  <a:pt x="4075161" y="592397"/>
                  <a:pt x="4007003" y="534965"/>
                  <a:pt x="3965059" y="457704"/>
                </a:cubicBezTo>
                <a:cubicBezTo>
                  <a:pt x="3893302" y="278319"/>
                  <a:pt x="3888265" y="244209"/>
                  <a:pt x="3718331" y="134071"/>
                </a:cubicBezTo>
                <a:cubicBezTo>
                  <a:pt x="3692219" y="113934"/>
                  <a:pt x="3659424" y="89995"/>
                  <a:pt x="3628995" y="74995"/>
                </a:cubicBezTo>
                <a:cubicBezTo>
                  <a:pt x="3618200" y="68830"/>
                  <a:pt x="3607509" y="61947"/>
                  <a:pt x="3595378" y="58659"/>
                </a:cubicBezTo>
                <a:cubicBezTo>
                  <a:pt x="3579546" y="54138"/>
                  <a:pt x="3562583" y="64618"/>
                  <a:pt x="3559294" y="80646"/>
                </a:cubicBezTo>
                <a:cubicBezTo>
                  <a:pt x="3226210" y="-10383"/>
                  <a:pt x="2859305" y="-43157"/>
                  <a:pt x="2531054" y="83111"/>
                </a:cubicBezTo>
                <a:cubicBezTo>
                  <a:pt x="2369858" y="146913"/>
                  <a:pt x="2229017" y="254483"/>
                  <a:pt x="2103494" y="372532"/>
                </a:cubicBezTo>
                <a:cubicBezTo>
                  <a:pt x="1948878" y="531267"/>
                  <a:pt x="1835691" y="729556"/>
                  <a:pt x="1763729" y="938428"/>
                </a:cubicBezTo>
                <a:cubicBezTo>
                  <a:pt x="1713047" y="1088327"/>
                  <a:pt x="1768766" y="1215417"/>
                  <a:pt x="1632243" y="1331206"/>
                </a:cubicBezTo>
                <a:cubicBezTo>
                  <a:pt x="1527692" y="1414529"/>
                  <a:pt x="1406075" y="1464358"/>
                  <a:pt x="1286515" y="1524461"/>
                </a:cubicBezTo>
                <a:cubicBezTo>
                  <a:pt x="1163151" y="1580250"/>
                  <a:pt x="1043385" y="1641894"/>
                  <a:pt x="922180" y="1702409"/>
                </a:cubicBezTo>
                <a:cubicBezTo>
                  <a:pt x="775788" y="1776690"/>
                  <a:pt x="631040" y="1857342"/>
                  <a:pt x="501508" y="1958747"/>
                </a:cubicBezTo>
                <a:cubicBezTo>
                  <a:pt x="385751" y="2054501"/>
                  <a:pt x="282125" y="2166078"/>
                  <a:pt x="192378" y="2286387"/>
                </a:cubicBezTo>
                <a:cubicBezTo>
                  <a:pt x="40743" y="2498238"/>
                  <a:pt x="-11584" y="2768549"/>
                  <a:pt x="2089" y="3025401"/>
                </a:cubicBezTo>
                <a:cubicBezTo>
                  <a:pt x="17304" y="3201704"/>
                  <a:pt x="68191" y="3380268"/>
                  <a:pt x="166163" y="3528831"/>
                </a:cubicBezTo>
                <a:cubicBezTo>
                  <a:pt x="299808" y="3731539"/>
                  <a:pt x="499863" y="3875067"/>
                  <a:pt x="720171" y="3971335"/>
                </a:cubicBezTo>
                <a:cubicBezTo>
                  <a:pt x="920329" y="4056610"/>
                  <a:pt x="1139403" y="4087022"/>
                  <a:pt x="1354776" y="4106542"/>
                </a:cubicBezTo>
                <a:cubicBezTo>
                  <a:pt x="1538383" y="4122981"/>
                  <a:pt x="1725177" y="4117946"/>
                  <a:pt x="1904878" y="4163974"/>
                </a:cubicBezTo>
                <a:cubicBezTo>
                  <a:pt x="2041504" y="4204660"/>
                  <a:pt x="2185017" y="4247297"/>
                  <a:pt x="2294914" y="4342127"/>
                </a:cubicBezTo>
                <a:cubicBezTo>
                  <a:pt x="2441512" y="4476923"/>
                  <a:pt x="2538764" y="4654356"/>
                  <a:pt x="2668091" y="4804152"/>
                </a:cubicBezTo>
                <a:cubicBezTo>
                  <a:pt x="2863417" y="5015798"/>
                  <a:pt x="3148902" y="5137854"/>
                  <a:pt x="3436649" y="5136108"/>
                </a:cubicBezTo>
                <a:cubicBezTo>
                  <a:pt x="3547780" y="5142067"/>
                  <a:pt x="3657471" y="5121005"/>
                  <a:pt x="3763976" y="5090902"/>
                </a:cubicBezTo>
                <a:cubicBezTo>
                  <a:pt x="3834396" y="5071895"/>
                  <a:pt x="3905639" y="5051963"/>
                  <a:pt x="3970096" y="5017031"/>
                </a:cubicBezTo>
                <a:cubicBezTo>
                  <a:pt x="4094386" y="4947989"/>
                  <a:pt x="4186806" y="4836721"/>
                  <a:pt x="4281282" y="4733056"/>
                </a:cubicBezTo>
                <a:cubicBezTo>
                  <a:pt x="4361778" y="4641308"/>
                  <a:pt x="4442067" y="4547197"/>
                  <a:pt x="4492646" y="4435005"/>
                </a:cubicBezTo>
                <a:cubicBezTo>
                  <a:pt x="4601104" y="4201886"/>
                  <a:pt x="4617758" y="3935171"/>
                  <a:pt x="4581674" y="3683250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0"/>
          <p:cNvSpPr/>
          <p:nvPr/>
        </p:nvSpPr>
        <p:spPr>
          <a:xfrm rot="-1937347">
            <a:off x="-2703884" y="8662823"/>
            <a:ext cx="4598865" cy="5137118"/>
          </a:xfrm>
          <a:custGeom>
            <a:avLst/>
            <a:gdLst/>
            <a:ahLst/>
            <a:cxnLst/>
            <a:rect l="l" t="t" r="r" b="b"/>
            <a:pathLst>
              <a:path w="4598865" h="5137118" extrusionOk="0">
                <a:moveTo>
                  <a:pt x="3436649" y="5136108"/>
                </a:moveTo>
                <a:cubicBezTo>
                  <a:pt x="3148902" y="5137854"/>
                  <a:pt x="2863417" y="5015798"/>
                  <a:pt x="2668091" y="4804152"/>
                </a:cubicBezTo>
                <a:cubicBezTo>
                  <a:pt x="2538764" y="4654356"/>
                  <a:pt x="2441512" y="4476923"/>
                  <a:pt x="2294914" y="4342127"/>
                </a:cubicBezTo>
                <a:cubicBezTo>
                  <a:pt x="2185017" y="4247297"/>
                  <a:pt x="2041504" y="4204660"/>
                  <a:pt x="1904878" y="4163974"/>
                </a:cubicBezTo>
                <a:cubicBezTo>
                  <a:pt x="1725177" y="4117946"/>
                  <a:pt x="1538383" y="4122981"/>
                  <a:pt x="1354776" y="4106542"/>
                </a:cubicBezTo>
                <a:cubicBezTo>
                  <a:pt x="1139403" y="4087022"/>
                  <a:pt x="920329" y="4056610"/>
                  <a:pt x="720171" y="3971335"/>
                </a:cubicBezTo>
                <a:cubicBezTo>
                  <a:pt x="499863" y="3875067"/>
                  <a:pt x="299808" y="3731539"/>
                  <a:pt x="166163" y="3528831"/>
                </a:cubicBezTo>
                <a:cubicBezTo>
                  <a:pt x="68191" y="3380268"/>
                  <a:pt x="17304" y="3201704"/>
                  <a:pt x="2089" y="3025401"/>
                </a:cubicBezTo>
                <a:cubicBezTo>
                  <a:pt x="-11584" y="2768549"/>
                  <a:pt x="40743" y="2498238"/>
                  <a:pt x="192378" y="2286387"/>
                </a:cubicBezTo>
                <a:cubicBezTo>
                  <a:pt x="282125" y="2166078"/>
                  <a:pt x="385751" y="2054501"/>
                  <a:pt x="501508" y="1958747"/>
                </a:cubicBezTo>
                <a:cubicBezTo>
                  <a:pt x="631040" y="1857342"/>
                  <a:pt x="775788" y="1776690"/>
                  <a:pt x="922180" y="1702409"/>
                </a:cubicBezTo>
                <a:cubicBezTo>
                  <a:pt x="1043385" y="1641894"/>
                  <a:pt x="1163151" y="1580250"/>
                  <a:pt x="1286515" y="1524461"/>
                </a:cubicBezTo>
                <a:cubicBezTo>
                  <a:pt x="1406075" y="1464358"/>
                  <a:pt x="1527692" y="1414529"/>
                  <a:pt x="1632243" y="1331206"/>
                </a:cubicBezTo>
                <a:cubicBezTo>
                  <a:pt x="1768766" y="1215417"/>
                  <a:pt x="1713047" y="1088327"/>
                  <a:pt x="1763729" y="938428"/>
                </a:cubicBezTo>
                <a:cubicBezTo>
                  <a:pt x="1835691" y="729556"/>
                  <a:pt x="1948878" y="531267"/>
                  <a:pt x="2103494" y="372532"/>
                </a:cubicBezTo>
                <a:cubicBezTo>
                  <a:pt x="2229017" y="254483"/>
                  <a:pt x="2369858" y="146913"/>
                  <a:pt x="2531054" y="83111"/>
                </a:cubicBezTo>
                <a:cubicBezTo>
                  <a:pt x="2859305" y="-43157"/>
                  <a:pt x="3226210" y="-10383"/>
                  <a:pt x="3559294" y="80646"/>
                </a:cubicBezTo>
                <a:cubicBezTo>
                  <a:pt x="3562583" y="64618"/>
                  <a:pt x="3579546" y="54138"/>
                  <a:pt x="3595378" y="58659"/>
                </a:cubicBezTo>
                <a:cubicBezTo>
                  <a:pt x="3607509" y="61947"/>
                  <a:pt x="3618200" y="68830"/>
                  <a:pt x="3628995" y="74995"/>
                </a:cubicBezTo>
                <a:cubicBezTo>
                  <a:pt x="3659424" y="89995"/>
                  <a:pt x="3692219" y="113934"/>
                  <a:pt x="3718331" y="134071"/>
                </a:cubicBezTo>
                <a:cubicBezTo>
                  <a:pt x="3888265" y="244209"/>
                  <a:pt x="3893302" y="278319"/>
                  <a:pt x="3965059" y="457704"/>
                </a:cubicBezTo>
                <a:cubicBezTo>
                  <a:pt x="4007003" y="534965"/>
                  <a:pt x="4075161" y="592397"/>
                  <a:pt x="4139105" y="650857"/>
                </a:cubicBezTo>
                <a:cubicBezTo>
                  <a:pt x="4211273" y="718460"/>
                  <a:pt x="4278095" y="794283"/>
                  <a:pt x="4325488" y="881510"/>
                </a:cubicBezTo>
                <a:cubicBezTo>
                  <a:pt x="4371852" y="971408"/>
                  <a:pt x="4409478" y="1070450"/>
                  <a:pt x="4409478" y="1172780"/>
                </a:cubicBezTo>
                <a:cubicBezTo>
                  <a:pt x="4416469" y="1402200"/>
                  <a:pt x="4338441" y="1618675"/>
                  <a:pt x="4277170" y="1836280"/>
                </a:cubicBezTo>
                <a:cubicBezTo>
                  <a:pt x="4208086" y="2069193"/>
                  <a:pt x="4195236" y="2309401"/>
                  <a:pt x="4229984" y="2548581"/>
                </a:cubicBezTo>
                <a:cubicBezTo>
                  <a:pt x="4264423" y="2786735"/>
                  <a:pt x="4343067" y="3011840"/>
                  <a:pt x="4432506" y="3233759"/>
                </a:cubicBezTo>
                <a:cubicBezTo>
                  <a:pt x="4501179" y="3376878"/>
                  <a:pt x="4565945" y="3523489"/>
                  <a:pt x="4581674" y="3683250"/>
                </a:cubicBezTo>
                <a:cubicBezTo>
                  <a:pt x="4617758" y="3935171"/>
                  <a:pt x="4601104" y="4201886"/>
                  <a:pt x="4492646" y="4435005"/>
                </a:cubicBezTo>
                <a:cubicBezTo>
                  <a:pt x="4442067" y="4547197"/>
                  <a:pt x="4361778" y="4641308"/>
                  <a:pt x="4281282" y="4733056"/>
                </a:cubicBezTo>
                <a:cubicBezTo>
                  <a:pt x="4186806" y="4836721"/>
                  <a:pt x="4094386" y="4947989"/>
                  <a:pt x="3970096" y="5017031"/>
                </a:cubicBezTo>
                <a:cubicBezTo>
                  <a:pt x="3905639" y="5051963"/>
                  <a:pt x="3834396" y="5071895"/>
                  <a:pt x="3763976" y="5090902"/>
                </a:cubicBezTo>
                <a:cubicBezTo>
                  <a:pt x="3657471" y="5121005"/>
                  <a:pt x="3547780" y="5142067"/>
                  <a:pt x="3436649" y="5136108"/>
                </a:cubicBezTo>
                <a:close/>
                <a:moveTo>
                  <a:pt x="3395425" y="5076312"/>
                </a:moveTo>
                <a:cubicBezTo>
                  <a:pt x="3516630" y="5085867"/>
                  <a:pt x="3637013" y="5067990"/>
                  <a:pt x="3753181" y="5033367"/>
                </a:cubicBezTo>
                <a:cubicBezTo>
                  <a:pt x="3917666" y="4995866"/>
                  <a:pt x="4026638" y="4927338"/>
                  <a:pt x="4139002" y="4801995"/>
                </a:cubicBezTo>
                <a:cubicBezTo>
                  <a:pt x="4370619" y="4559732"/>
                  <a:pt x="4500048" y="4394319"/>
                  <a:pt x="4534590" y="4049110"/>
                </a:cubicBezTo>
                <a:cubicBezTo>
                  <a:pt x="4550730" y="3861506"/>
                  <a:pt x="4534590" y="3668353"/>
                  <a:pt x="4479179" y="3488146"/>
                </a:cubicBezTo>
                <a:cubicBezTo>
                  <a:pt x="4443712" y="3385302"/>
                  <a:pt x="4389740" y="3290267"/>
                  <a:pt x="4350572" y="3188965"/>
                </a:cubicBezTo>
                <a:cubicBezTo>
                  <a:pt x="4312843" y="3089203"/>
                  <a:pt x="4280049" y="2987387"/>
                  <a:pt x="4246226" y="2886188"/>
                </a:cubicBezTo>
                <a:cubicBezTo>
                  <a:pt x="4159152" y="2598411"/>
                  <a:pt x="4122965" y="2287414"/>
                  <a:pt x="4180740" y="1990391"/>
                </a:cubicBezTo>
                <a:cubicBezTo>
                  <a:pt x="4219909" y="1777923"/>
                  <a:pt x="4307497" y="1576962"/>
                  <a:pt x="4338955" y="1363056"/>
                </a:cubicBezTo>
                <a:cubicBezTo>
                  <a:pt x="4349030" y="1281685"/>
                  <a:pt x="4354787" y="1205760"/>
                  <a:pt x="4348310" y="1125622"/>
                </a:cubicBezTo>
                <a:cubicBezTo>
                  <a:pt x="4321993" y="939250"/>
                  <a:pt x="4204180" y="781543"/>
                  <a:pt x="4064470" y="661439"/>
                </a:cubicBezTo>
                <a:cubicBezTo>
                  <a:pt x="4012657" y="617055"/>
                  <a:pt x="3965573" y="566301"/>
                  <a:pt x="3927433" y="509588"/>
                </a:cubicBezTo>
                <a:cubicBezTo>
                  <a:pt x="3888265" y="446403"/>
                  <a:pt x="3875312" y="370580"/>
                  <a:pt x="3835218" y="307805"/>
                </a:cubicBezTo>
                <a:cubicBezTo>
                  <a:pt x="3801704" y="257668"/>
                  <a:pt x="3745265" y="225407"/>
                  <a:pt x="3698181" y="190578"/>
                </a:cubicBezTo>
                <a:cubicBezTo>
                  <a:pt x="3667648" y="169825"/>
                  <a:pt x="3638555" y="144242"/>
                  <a:pt x="3604527" y="128728"/>
                </a:cubicBezTo>
                <a:cubicBezTo>
                  <a:pt x="3401079" y="67700"/>
                  <a:pt x="3187351" y="42323"/>
                  <a:pt x="2975370" y="46022"/>
                </a:cubicBezTo>
                <a:cubicBezTo>
                  <a:pt x="2809651" y="50440"/>
                  <a:pt x="2644754" y="84241"/>
                  <a:pt x="2493942" y="153900"/>
                </a:cubicBezTo>
                <a:cubicBezTo>
                  <a:pt x="2279288" y="265476"/>
                  <a:pt x="2088382" y="430272"/>
                  <a:pt x="1965121" y="639966"/>
                </a:cubicBezTo>
                <a:cubicBezTo>
                  <a:pt x="1904569" y="744967"/>
                  <a:pt x="1846177" y="853667"/>
                  <a:pt x="1813177" y="970792"/>
                </a:cubicBezTo>
                <a:cubicBezTo>
                  <a:pt x="1793747" y="1034696"/>
                  <a:pt x="1792102" y="1102197"/>
                  <a:pt x="1786140" y="1167026"/>
                </a:cubicBezTo>
                <a:cubicBezTo>
                  <a:pt x="1770719" y="1304185"/>
                  <a:pt x="1658047" y="1399837"/>
                  <a:pt x="1542290" y="1459529"/>
                </a:cubicBezTo>
                <a:cubicBezTo>
                  <a:pt x="1258964" y="1612305"/>
                  <a:pt x="956824" y="1730148"/>
                  <a:pt x="684087" y="1902445"/>
                </a:cubicBezTo>
                <a:cubicBezTo>
                  <a:pt x="565863" y="1972822"/>
                  <a:pt x="461723" y="2063234"/>
                  <a:pt x="369405" y="2164845"/>
                </a:cubicBezTo>
                <a:cubicBezTo>
                  <a:pt x="279658" y="2261216"/>
                  <a:pt x="195256" y="2365703"/>
                  <a:pt x="145705" y="2488889"/>
                </a:cubicBezTo>
                <a:cubicBezTo>
                  <a:pt x="16481" y="2803687"/>
                  <a:pt x="26042" y="3182595"/>
                  <a:pt x="201836" y="3477666"/>
                </a:cubicBezTo>
                <a:cubicBezTo>
                  <a:pt x="341957" y="3696915"/>
                  <a:pt x="554555" y="3843321"/>
                  <a:pt x="793161" y="3938561"/>
                </a:cubicBezTo>
                <a:cubicBezTo>
                  <a:pt x="1005348" y="4014487"/>
                  <a:pt x="1235113" y="4040994"/>
                  <a:pt x="1458402" y="4055686"/>
                </a:cubicBezTo>
                <a:cubicBezTo>
                  <a:pt x="1634710" y="4065241"/>
                  <a:pt x="1814000" y="4070891"/>
                  <a:pt x="1983420" y="4125755"/>
                </a:cubicBezTo>
                <a:cubicBezTo>
                  <a:pt x="2095578" y="4163974"/>
                  <a:pt x="2211232" y="4201578"/>
                  <a:pt x="2305811" y="4275345"/>
                </a:cubicBezTo>
                <a:cubicBezTo>
                  <a:pt x="2471016" y="4410450"/>
                  <a:pt x="2572895" y="4603808"/>
                  <a:pt x="2710549" y="4763981"/>
                </a:cubicBezTo>
                <a:cubicBezTo>
                  <a:pt x="2885417" y="4952818"/>
                  <a:pt x="3137594" y="5069429"/>
                  <a:pt x="3395425" y="5076312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0"/>
          <p:cNvSpPr/>
          <p:nvPr/>
        </p:nvSpPr>
        <p:spPr>
          <a:xfrm rot="-1937347">
            <a:off x="-2649315" y="8709667"/>
            <a:ext cx="4482684" cy="5033178"/>
          </a:xfrm>
          <a:custGeom>
            <a:avLst/>
            <a:gdLst/>
            <a:ahLst/>
            <a:cxnLst/>
            <a:rect l="l" t="t" r="r" b="b"/>
            <a:pathLst>
              <a:path w="4482684" h="5033178" extrusionOk="0">
                <a:moveTo>
                  <a:pt x="4421326" y="3442494"/>
                </a:moveTo>
                <a:cubicBezTo>
                  <a:pt x="4476738" y="3622701"/>
                  <a:pt x="4492878" y="3815853"/>
                  <a:pt x="4476738" y="4003458"/>
                </a:cubicBezTo>
                <a:cubicBezTo>
                  <a:pt x="4442196" y="4348667"/>
                  <a:pt x="4312766" y="4514080"/>
                  <a:pt x="4081150" y="4756343"/>
                </a:cubicBezTo>
                <a:cubicBezTo>
                  <a:pt x="3968786" y="4881686"/>
                  <a:pt x="3859814" y="4950214"/>
                  <a:pt x="3695328" y="4987715"/>
                </a:cubicBezTo>
                <a:cubicBezTo>
                  <a:pt x="3579161" y="5022338"/>
                  <a:pt x="3458778" y="5040112"/>
                  <a:pt x="3337573" y="5030660"/>
                </a:cubicBezTo>
                <a:cubicBezTo>
                  <a:pt x="3079639" y="5023674"/>
                  <a:pt x="2827564" y="4907166"/>
                  <a:pt x="2652490" y="4718328"/>
                </a:cubicBezTo>
                <a:cubicBezTo>
                  <a:pt x="2514836" y="4558156"/>
                  <a:pt x="2412958" y="4364797"/>
                  <a:pt x="2247753" y="4229693"/>
                </a:cubicBezTo>
                <a:cubicBezTo>
                  <a:pt x="2153174" y="4155925"/>
                  <a:pt x="2037520" y="4118322"/>
                  <a:pt x="1925361" y="4080103"/>
                </a:cubicBezTo>
                <a:cubicBezTo>
                  <a:pt x="1756044" y="4025239"/>
                  <a:pt x="1576652" y="4019588"/>
                  <a:pt x="1400344" y="4010033"/>
                </a:cubicBezTo>
                <a:cubicBezTo>
                  <a:pt x="1176952" y="3995342"/>
                  <a:pt x="947289" y="3968834"/>
                  <a:pt x="735103" y="3892909"/>
                </a:cubicBezTo>
                <a:cubicBezTo>
                  <a:pt x="496496" y="3797566"/>
                  <a:pt x="283796" y="3651263"/>
                  <a:pt x="143778" y="3432014"/>
                </a:cubicBezTo>
                <a:cubicBezTo>
                  <a:pt x="-32016" y="3136840"/>
                  <a:pt x="-41577" y="2758035"/>
                  <a:pt x="87647" y="2443237"/>
                </a:cubicBezTo>
                <a:cubicBezTo>
                  <a:pt x="137198" y="2320051"/>
                  <a:pt x="221703" y="2215563"/>
                  <a:pt x="311347" y="2119193"/>
                </a:cubicBezTo>
                <a:cubicBezTo>
                  <a:pt x="403665" y="2017582"/>
                  <a:pt x="507805" y="1927170"/>
                  <a:pt x="626029" y="1856792"/>
                </a:cubicBezTo>
                <a:cubicBezTo>
                  <a:pt x="898766" y="1684599"/>
                  <a:pt x="1201008" y="1566755"/>
                  <a:pt x="1484232" y="1413877"/>
                </a:cubicBezTo>
                <a:cubicBezTo>
                  <a:pt x="1599989" y="1354185"/>
                  <a:pt x="1712661" y="1258533"/>
                  <a:pt x="1728082" y="1121374"/>
                </a:cubicBezTo>
                <a:cubicBezTo>
                  <a:pt x="1734044" y="1056545"/>
                  <a:pt x="1735689" y="989044"/>
                  <a:pt x="1755119" y="925139"/>
                </a:cubicBezTo>
                <a:cubicBezTo>
                  <a:pt x="1788119" y="808015"/>
                  <a:pt x="1846511" y="699315"/>
                  <a:pt x="1907062" y="594314"/>
                </a:cubicBezTo>
                <a:cubicBezTo>
                  <a:pt x="2030221" y="384620"/>
                  <a:pt x="2221230" y="219824"/>
                  <a:pt x="2435883" y="108247"/>
                </a:cubicBezTo>
                <a:cubicBezTo>
                  <a:pt x="2586799" y="38589"/>
                  <a:pt x="2751593" y="4787"/>
                  <a:pt x="2917312" y="370"/>
                </a:cubicBezTo>
                <a:cubicBezTo>
                  <a:pt x="3129293" y="-3432"/>
                  <a:pt x="3343021" y="21945"/>
                  <a:pt x="3546469" y="83076"/>
                </a:cubicBezTo>
                <a:cubicBezTo>
                  <a:pt x="3580497" y="98590"/>
                  <a:pt x="3609590" y="124172"/>
                  <a:pt x="3640123" y="144926"/>
                </a:cubicBezTo>
                <a:cubicBezTo>
                  <a:pt x="3687207" y="179652"/>
                  <a:pt x="3743646" y="212016"/>
                  <a:pt x="3777160" y="262050"/>
                </a:cubicBezTo>
                <a:cubicBezTo>
                  <a:pt x="3817253" y="324825"/>
                  <a:pt x="3830206" y="400648"/>
                  <a:pt x="3869375" y="463936"/>
                </a:cubicBezTo>
                <a:cubicBezTo>
                  <a:pt x="3907617" y="520546"/>
                  <a:pt x="3954599" y="571403"/>
                  <a:pt x="4006412" y="615787"/>
                </a:cubicBezTo>
                <a:cubicBezTo>
                  <a:pt x="4146019" y="735891"/>
                  <a:pt x="4263934" y="893598"/>
                  <a:pt x="4290252" y="1079970"/>
                </a:cubicBezTo>
                <a:cubicBezTo>
                  <a:pt x="4296729" y="1160107"/>
                  <a:pt x="4290972" y="1236033"/>
                  <a:pt x="4280897" y="1317403"/>
                </a:cubicBezTo>
                <a:cubicBezTo>
                  <a:pt x="4249439" y="1531310"/>
                  <a:pt x="4161850" y="1732271"/>
                  <a:pt x="4122682" y="1944739"/>
                </a:cubicBezTo>
                <a:cubicBezTo>
                  <a:pt x="4064907" y="2241762"/>
                  <a:pt x="4101094" y="2552759"/>
                  <a:pt x="4188168" y="2840535"/>
                </a:cubicBezTo>
                <a:cubicBezTo>
                  <a:pt x="4221888" y="2941735"/>
                  <a:pt x="4254682" y="3043551"/>
                  <a:pt x="4292514" y="3143313"/>
                </a:cubicBezTo>
                <a:cubicBezTo>
                  <a:pt x="4331888" y="3244615"/>
                  <a:pt x="4385859" y="3339650"/>
                  <a:pt x="4421326" y="3442494"/>
                </a:cubicBezTo>
                <a:close/>
              </a:path>
            </a:pathLst>
          </a:custGeom>
          <a:solidFill>
            <a:srgbClr val="28C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66" name="Picture 2" descr="https://sun9-6.userapi.com/impg/2eRIdAFo137GsoN01In8tixqZXLSYT7iPxCVqQ/jBU9MmyY5QQ.jpg?size=757x757&amp;quality=95&amp;sign=50c749a030c1680b346786280ddb1d0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971" y="5743958"/>
            <a:ext cx="3084730" cy="308473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02676" y="8891751"/>
            <a:ext cx="417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krapt-rk.ru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89532" y="8860220"/>
            <a:ext cx="498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krapt@minobr.rkomi.ru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, Green and Violet College Newsletter Presentation">
  <a:themeElements>
    <a:clrScheme name="Office">
      <a:dk1>
        <a:srgbClr val="883DF8"/>
      </a:dk1>
      <a:lt1>
        <a:srgbClr val="FFFFFF"/>
      </a:lt1>
      <a:dk2>
        <a:srgbClr val="666666"/>
      </a:dk2>
      <a:lt2>
        <a:srgbClr val="EEECE1"/>
      </a:lt2>
      <a:accent1>
        <a:srgbClr val="28C451"/>
      </a:accent1>
      <a:accent2>
        <a:srgbClr val="2843FF"/>
      </a:accent2>
      <a:accent3>
        <a:srgbClr val="F2D925"/>
      </a:accent3>
      <a:accent4>
        <a:srgbClr val="FF4F63"/>
      </a:accent4>
      <a:accent5>
        <a:srgbClr val="E03E26"/>
      </a:accent5>
      <a:accent6>
        <a:srgbClr val="F48723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260</Words>
  <Application>Microsoft Office PowerPoint</Application>
  <PresentationFormat>Произвольный</PresentationFormat>
  <Paragraphs>136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Luckiest Guy</vt:lpstr>
      <vt:lpstr>Meiryo</vt:lpstr>
      <vt:lpstr>Mistral</vt:lpstr>
      <vt:lpstr>Poppins</vt:lpstr>
      <vt:lpstr>Tahoma</vt:lpstr>
      <vt:lpstr>Calibri</vt:lpstr>
      <vt:lpstr>Yellow, Green and Violet College Newsletter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Каб14</cp:lastModifiedBy>
  <cp:revision>86</cp:revision>
  <dcterms:modified xsi:type="dcterms:W3CDTF">2024-02-12T12:36:15Z</dcterms:modified>
</cp:coreProperties>
</file>